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97" r:id="rId2"/>
    <p:sldId id="296" r:id="rId3"/>
    <p:sldId id="294" r:id="rId4"/>
    <p:sldId id="293" r:id="rId5"/>
    <p:sldId id="273" r:id="rId6"/>
    <p:sldId id="291" r:id="rId7"/>
    <p:sldId id="295" r:id="rId8"/>
    <p:sldId id="292" r:id="rId9"/>
    <p:sldId id="282" r:id="rId10"/>
    <p:sldId id="278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DFCD7-AAA8-4569-97B4-5DAC2F46F308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79A52-2ABE-4A28-BEFC-C1E64AB21FF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744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73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74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3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7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5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81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12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593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16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68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EAE9B-426D-44F7-894A-921AD9A33C12}" type="datetimeFigureOut">
              <a:rPr lang="lv-LV" smtClean="0"/>
              <a:t>21.03.2022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80C78A2-345C-40FB-AB0E-F208F64D0CDD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92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cap="none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endParaRPr lang="lv-LV" sz="7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88776" y="4084869"/>
            <a:ext cx="8630446" cy="1012929"/>
          </a:xfrm>
        </p:spPr>
        <p:txBody>
          <a:bodyPr/>
          <a:lstStyle/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6.0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.202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56996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88" y="69668"/>
            <a:ext cx="11051177" cy="60346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91835">
            <a:off x="394746" y="413410"/>
            <a:ext cx="4834209" cy="2247117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SAULAINU</a:t>
            </a:r>
            <a:r>
              <a:rPr lang="en-US" sz="7200" b="1" dirty="0" smtClean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VASARU</a:t>
            </a:r>
            <a:r>
              <a:rPr lang="lv-LV" sz="7200" b="1" dirty="0" smtClean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lang="en-US" sz="7200" b="1" dirty="0">
              <a:solidFill>
                <a:srgbClr val="FFC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4069" y="2011680"/>
            <a:ext cx="10180320" cy="41104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Matemātikas 71.olimpiāde </a:t>
            </a:r>
            <a:r>
              <a:rPr lang="lv-LV" sz="2400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2.posms</a:t>
            </a:r>
            <a:endParaRPr lang="en-US" sz="2400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lv-LV" sz="5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sz="2200" b="1" i="1" dirty="0">
                <a:latin typeface="Cambria" panose="02040503050406030204" pitchFamily="18" charset="0"/>
                <a:ea typeface="Cambria" panose="02040503050406030204" pitchFamily="18" charset="0"/>
              </a:rPr>
              <a:t>Melānija Muižniece – 1.vieta, sk. Inta </a:t>
            </a:r>
            <a:r>
              <a:rPr lang="lv-LV" sz="22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Bredika</a:t>
            </a:r>
            <a:endParaRPr lang="lv-LV" sz="22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Annika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Ramza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 – 3.vieta, sk. Inta </a:t>
            </a:r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Bredika</a:t>
            </a:r>
            <a:endParaRPr lang="lv-LV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Nora </a:t>
            </a:r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Keserovska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3.vieta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Kristīna 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Kviese – </a:t>
            </a:r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3.vieta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</a:t>
            </a:r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Gustavs 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Millers -3.vieta</a:t>
            </a:r>
          </a:p>
          <a:p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Madara Pētersone – 3.vieta, sk. Daila </a:t>
            </a:r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Živuļina</a:t>
            </a:r>
            <a:endParaRPr lang="lv-LV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Raimonds 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Strods – 3.vieta</a:t>
            </a:r>
          </a:p>
          <a:p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Ēvalds </a:t>
            </a:r>
            <a:r>
              <a:rPr lang="lv-LV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Vališevskis</a:t>
            </a:r>
            <a:r>
              <a:rPr lang="lv-LV" sz="2200" dirty="0">
                <a:latin typeface="Cambria" panose="02040503050406030204" pitchFamily="18" charset="0"/>
                <a:ea typeface="Cambria" panose="02040503050406030204" pitchFamily="18" charset="0"/>
              </a:rPr>
              <a:t> – 3.vieta, sk. Sandra </a:t>
            </a:r>
            <a:r>
              <a:rPr lang="lv-LV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Kalniņa</a:t>
            </a:r>
            <a:endParaRPr lang="lv-LV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4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65373" y="2114257"/>
            <a:ext cx="6052456" cy="395673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Tik vai.. Cik</a:t>
            </a:r>
            <a:r>
              <a:rPr lang="lv-LV" sz="2200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en-US" sz="2200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lv-LV" sz="6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Alise 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Arnīte – 2.vieta 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Fi</a:t>
            </a:r>
            <a:r>
              <a:rPr lang="en-GB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ālā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(4.kārta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Latvijā,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. Dace 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Bužere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Sofija Rudzīte - laureāts 3.kārtā,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Ance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Stukāne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- laureāts 3.kārtā, sk. Dace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Bužere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Kate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Mazure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laureāts 3.kārtā, sk. Ilona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Dika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Timurs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Mihailovs - laureāts 3.kārtā,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Elizabete Skujiņa - laureāts 3.kārtā,  sk. Sandra Kalniņa</a:t>
            </a: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3212" y="1923791"/>
            <a:ext cx="5665763" cy="433767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Skatuves runas konkurss</a:t>
            </a:r>
            <a:endParaRPr lang="lv-LV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Elizabete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Turķe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– I pakāpe</a:t>
            </a: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Kristofers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Pasatovs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– I pakāpe</a:t>
            </a:r>
          </a:p>
          <a:p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Reinita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Jermakova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– I pakāpe</a:t>
            </a: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Elīza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Vilgerte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– I pakāpe </a:t>
            </a: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Grieta Blūma – I pakāpe</a:t>
            </a: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Agnese Grunde – I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pakāpe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Adrians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Praličs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II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pakāpe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Nora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Keserovska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II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pakāpe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Rēzija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Spūle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- A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pakāpe, 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sk. Indra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Tilaka</a:t>
            </a:r>
            <a:endParaRPr lang="lv-LV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8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21831" y="1854926"/>
            <a:ext cx="6052456" cy="44500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Konkurss “Mācos pats”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Elza Ieviņa – 1.vieta valstī, sk. Karīna 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Burija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lv-LV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lv-LV" sz="22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Eibisi</a:t>
            </a: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 skoliņas zīmēšanas konkurss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Adrians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Žučkovs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– 1.vieta, sk. Karīna 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Burija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500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 fontAlgn="base">
              <a:buNone/>
            </a:pPr>
            <a:r>
              <a:rPr lang="lv-LV" b="1" u="sng" dirty="0">
                <a:latin typeface="Cambria" panose="02040503050406030204" pitchFamily="18" charset="0"/>
                <a:ea typeface="Cambria" panose="02040503050406030204" pitchFamily="18" charset="0"/>
              </a:rPr>
              <a:t>Virtuālās sacensības „Olimpiskais Mēnesis 2021” </a:t>
            </a:r>
            <a:endParaRPr lang="lv-LV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1.vieta – 1.e klasei  1.- 4.kl.grupā, sk. Karīna </a:t>
            </a:r>
            <a:r>
              <a:rPr lang="lv-LV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Burija</a:t>
            </a:r>
            <a:endParaRPr lang="lv-LV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Elektrum.lv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Paula Eisaka – skatītāju simpātija, sk. Karīna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Burija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6755" y="2010878"/>
            <a:ext cx="5665763" cy="374548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lv-LV" sz="24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Starpnovadu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konkurss „Asini prātu</a:t>
            </a:r>
            <a:r>
              <a:rPr lang="lv-LV" sz="2400" b="1" u="sng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!”</a:t>
            </a:r>
            <a:endParaRPr lang="en-US" sz="2400" b="1" u="sng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b="1" u="sng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lv-LV" sz="2400" b="1" u="sng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 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2.klašu </a:t>
            </a:r>
            <a:r>
              <a:rPr lang="lv-LV" sz="2400" b="1" u="sng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skolēniem</a:t>
            </a:r>
            <a:endParaRPr lang="en-US" sz="2400" b="1" u="sng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lv-LV" sz="500" u="sng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Mārcis </a:t>
            </a:r>
            <a:r>
              <a:rPr lang="lv-LV" sz="24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Volkops</a:t>
            </a:r>
            <a:r>
              <a:rPr lang="lv-LV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1.vieta </a:t>
            </a: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 </a:t>
            </a:r>
            <a:r>
              <a:rPr lang="lv-LV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3.viet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Raivo </a:t>
            </a:r>
            <a:r>
              <a:rPr lang="lv-LV" sz="24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Karlsons</a:t>
            </a: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5.vieta 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Estere </a:t>
            </a:r>
            <a:r>
              <a:rPr lang="lv-LV" sz="24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Truksne</a:t>
            </a: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lv-LV" sz="24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6.vieta</a:t>
            </a:r>
            <a:endParaRPr lang="en-US" sz="1800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	</a:t>
            </a:r>
            <a:r>
              <a:rPr lang="lv-LV" sz="2400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sk</a:t>
            </a:r>
            <a:r>
              <a:rPr lang="lv-LV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Dzintars Kaņeps</a:t>
            </a:r>
            <a:endParaRPr lang="lv-LV" sz="1800" b="1" i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30539" y="2104429"/>
            <a:ext cx="6052456" cy="3739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ZZČ – tituls Aktīvākā Skola</a:t>
            </a:r>
            <a:endParaRPr lang="lv-LV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Paula Eisaka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Evelīna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Ķēniņa 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Raivo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Karlsons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Miks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Eisaks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Mārtiņš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Ķēniņš, Raivis Krūmiņš, Rūta Zvirgzdiņa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Nora Kukule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Kristiāna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Raciņa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6755" y="2010878"/>
            <a:ext cx="5665763" cy="3745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4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Baltik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4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Elektro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 konkurss </a:t>
            </a:r>
            <a:endParaRPr lang="en-US" sz="2400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lv-LV" sz="2400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„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Uzzīmē, ar ko Tev saistās skola!”</a:t>
            </a:r>
            <a:endParaRPr lang="lv-LV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Evelīna 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Ķēniņa –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1.vieta, sk. Diāna Ķēniņa</a:t>
            </a:r>
            <a:endParaRPr lang="lv-LV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Viviana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Gintere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, Edgars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Šliseris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Paula Eisaka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žūrijas simpātijas balva,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 Diāna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Ķēniņa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13121" y="2112825"/>
            <a:ext cx="6052456" cy="2926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Rīgas Jauno </a:t>
            </a:r>
            <a:r>
              <a:rPr lang="lv-LV" sz="22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tehn.centrs</a:t>
            </a: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 Lego konkurss „Kad pasaciņa ciemos nāk...9”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Evelīna Ķēniņa –2.vieta, 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Valters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Stukāns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–3.vieta, 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Bruno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Spricis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- žūrijas simpātiju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balva,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 Diāna Ķēniņa</a:t>
            </a: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39338" y="2112825"/>
            <a:ext cx="5665763" cy="28336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Rīgas Jauno </a:t>
            </a:r>
            <a:r>
              <a:rPr lang="lv-LV" sz="22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tehn.centrs</a:t>
            </a: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 Lego konkurss „Kad pasaciņa ciemos nāk...8”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Evelīna Ķēniņa –žūrijas simpātiju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balva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Zemgus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Ziņģītis –žūrijas simpātiju balva,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 Diāna Ķēniņa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0" y="5039393"/>
            <a:ext cx="7454537" cy="107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v-LV" sz="2200" b="1" u="sng" dirty="0">
                <a:latin typeface="Cambria" panose="02040503050406030204" pitchFamily="18" charset="0"/>
                <a:ea typeface="Cambria" panose="02040503050406030204" pitchFamily="18" charset="0"/>
              </a:rPr>
              <a:t>RJTC radošais konkurss „RJTC 70.dzimšanas diena”</a:t>
            </a:r>
            <a:endParaRPr lang="lv-LV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Zemgus Ziņģītis - žūrijas simpātiju balva, sk. Diāna Ķēniņa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74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30539" y="2104429"/>
            <a:ext cx="6052456" cy="3739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b="1" u="sng" dirty="0">
                <a:latin typeface="Cambria" panose="02040503050406030204" pitchFamily="18" charset="0"/>
                <a:ea typeface="Cambria" panose="02040503050406030204" pitchFamily="18" charset="0"/>
              </a:rPr>
              <a:t>“Izstāsti man savu sapni”</a:t>
            </a:r>
            <a:r>
              <a:rPr lang="lv-LV" u="sn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5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Nora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Keserovska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sk. Eva Ozere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Kristiāna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Raciņa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sk. Regīna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Hanzena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Daniela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Majore – sk. Eva Ozere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Tīna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Beikerte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– sk. Regīna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Hanzena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3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skolēni mācās ģimnāzijas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7.kl.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sk. Skaidrīte Logina-</a:t>
            </a: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1590" y="2272937"/>
            <a:ext cx="5665763" cy="35705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b="1" u="sng" dirty="0">
                <a:latin typeface="Cambria" panose="02040503050406030204" pitchFamily="18" charset="0"/>
                <a:ea typeface="Cambria" panose="02040503050406030204" pitchFamily="18" charset="0"/>
              </a:rPr>
              <a:t>Radošo darbu konkurss „Mantojums</a:t>
            </a:r>
            <a:r>
              <a:rPr lang="lv-LV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  <a:endParaRPr lang="en-US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lv-LV" sz="5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Zemgus Ziņģītis – 1.vieta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valstī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ģimene</a:t>
            </a:r>
            <a:endParaRPr lang="en-US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lv-LV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lv-LV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Konkurss </a:t>
            </a:r>
            <a:r>
              <a:rPr lang="en-US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lv-LV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Eiropas </a:t>
            </a:r>
            <a:r>
              <a:rPr lang="lv-LV" b="1" u="sng" dirty="0">
                <a:latin typeface="Cambria" panose="02040503050406030204" pitchFamily="18" charset="0"/>
                <a:ea typeface="Cambria" panose="02040503050406030204" pitchFamily="18" charset="0"/>
              </a:rPr>
              <a:t>eksāmens” </a:t>
            </a:r>
            <a:endParaRPr lang="lv-LV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Atzinības 24 skolēniem,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 Anete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Lasmane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88" y="526215"/>
            <a:ext cx="6135949" cy="10593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4400" b="1" cap="none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MĒS LEPOJAMIES</a:t>
            </a: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lv-LV" cap="none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lv-LV" cap="none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930539" y="2010878"/>
            <a:ext cx="6052456" cy="40843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„Olimpiskā diena 2020” </a:t>
            </a: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lv-LV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1.vieta, </a:t>
            </a:r>
            <a:endParaRPr lang="en-US" sz="2400" b="1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sk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. Edvīns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Meinerts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, Rolands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Pauliņš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Evelīna Krūze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Evelīna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Ķēniņa 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Viktorija Millere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Roberts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Cimers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Maksims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Kudrjavcevs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Ieva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Kauliņa 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Ričards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Mičulis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Marta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Zalāne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Evelīna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Lismane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Valters Skujiņš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Matīss Jansons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Betija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Trautmane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Luka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Hlebovickis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Māris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Latatujevs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6755" y="2010878"/>
            <a:ext cx="5665763" cy="40843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v-LV" b="1" u="sng" dirty="0">
                <a:latin typeface="Cambria" panose="02040503050406030204" pitchFamily="18" charset="0"/>
                <a:ea typeface="Cambria" panose="02040503050406030204" pitchFamily="18" charset="0"/>
              </a:rPr>
              <a:t>Virtuālās sacensības „Olimpiskais Mēnesis 2021</a:t>
            </a:r>
            <a:r>
              <a:rPr lang="lv-LV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  <a:endParaRPr lang="en-US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lv-LV" sz="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endParaRPr lang="lv-LV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Boriss </a:t>
            </a:r>
            <a:r>
              <a:rPr lang="lv-LV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Bitko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1.vieta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Mārtiņš </a:t>
            </a:r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Ķēniņš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1.vieta</a:t>
            </a:r>
            <a:endParaRPr lang="lv-LV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b="1" i="1" dirty="0">
                <a:latin typeface="Cambria" panose="02040503050406030204" pitchFamily="18" charset="0"/>
                <a:ea typeface="Cambria" panose="02040503050406030204" pitchFamily="18" charset="0"/>
              </a:rPr>
              <a:t>Evelīna Krūze 1.-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2.vieta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</a:p>
          <a:p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Evelīna Ķēniņa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2.vieta</a:t>
            </a:r>
            <a:endParaRPr lang="lv-LV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Tomass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Stepulāns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2.vieta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Austris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Grīnbergs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3.vieta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Šarlote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Bitko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3.vieta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Raivis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Krūmiņš, Matīss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Bičkovskis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.-3.vieta</a:t>
            </a:r>
          </a:p>
          <a:p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Miks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Gustavs </a:t>
            </a:r>
            <a:r>
              <a:rPr lang="lv-LV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Ertmanis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.-3.vieta</a:t>
            </a:r>
          </a:p>
        </p:txBody>
      </p:sp>
    </p:spTree>
    <p:extLst>
      <p:ext uri="{BB962C8B-B14F-4D97-AF65-F5344CB8AC3E}">
        <p14:creationId xmlns:p14="http://schemas.microsoft.com/office/powerpoint/2010/main" val="28117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494" y="621639"/>
            <a:ext cx="9603275" cy="1049235"/>
          </a:xfrm>
        </p:spPr>
        <p:txBody>
          <a:bodyPr>
            <a:noAutofit/>
          </a:bodyPr>
          <a:lstStyle/>
          <a:p>
            <a:pPr algn="ctr"/>
            <a:r>
              <a:rPr lang="lv-LV" sz="4000" b="1" dirty="0">
                <a:latin typeface="Cambria" panose="02040503050406030204" pitchFamily="18" charset="0"/>
                <a:ea typeface="Cambria" panose="02040503050406030204" pitchFamily="18" charset="0"/>
              </a:rPr>
              <a:t>mācību sasniegumu izaugsmes balva 6.kl. izglītojamajiem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6735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Melānija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Muižniece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6.c </a:t>
            </a:r>
          </a:p>
          <a:p>
            <a:pPr algn="ctr"/>
            <a:r>
              <a:rPr lang="en-US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Patrīcija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Eglīte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6.c</a:t>
            </a:r>
          </a:p>
          <a:p>
            <a:pPr algn="ctr"/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Anna Sala 6.c</a:t>
            </a:r>
          </a:p>
          <a:p>
            <a:pPr algn="ctr"/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Katrīna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Zaļeniece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6.e</a:t>
            </a:r>
          </a:p>
          <a:p>
            <a:pPr algn="ctr"/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Tīna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Terēze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Beikerte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6.g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344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546</TotalTime>
  <Words>470</Words>
  <Application>Microsoft Office PowerPoint</Application>
  <PresentationFormat>Widescreen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Gill Sans MT</vt:lpstr>
      <vt:lpstr>Times New Roman</vt:lpstr>
      <vt:lpstr>Gallery</vt:lpstr>
      <vt:lpstr>MĒS LEPOJAMIES</vt:lpstr>
      <vt:lpstr> MĒS LEPOJAMIES   </vt:lpstr>
      <vt:lpstr> MĒS LEPOJAMIES   </vt:lpstr>
      <vt:lpstr> MĒS LEPOJAMIES   </vt:lpstr>
      <vt:lpstr> MĒS LEPOJAMIES   </vt:lpstr>
      <vt:lpstr> MĒS LEPOJAMIES   </vt:lpstr>
      <vt:lpstr> MĒS LEPOJAMIES   </vt:lpstr>
      <vt:lpstr> MĒS LEPOJAMIES   </vt:lpstr>
      <vt:lpstr>mācību sasniegumu izaugsmes balva 6.kl. izglītojamajiem</vt:lpstr>
      <vt:lpstr>SAULAINU VASARU!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Santa Ustinovica</cp:lastModifiedBy>
  <cp:revision>72</cp:revision>
  <cp:lastPrinted>2021-05-26T10:49:05Z</cp:lastPrinted>
  <dcterms:created xsi:type="dcterms:W3CDTF">2020-12-16T06:56:02Z</dcterms:created>
  <dcterms:modified xsi:type="dcterms:W3CDTF">2022-03-21T07:52:31Z</dcterms:modified>
</cp:coreProperties>
</file>