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58" r:id="rId4"/>
    <p:sldId id="274" r:id="rId5"/>
    <p:sldId id="275" r:id="rId6"/>
    <p:sldId id="276" r:id="rId7"/>
    <p:sldId id="264" r:id="rId8"/>
    <p:sldId id="263" r:id="rId9"/>
    <p:sldId id="259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78" r:id="rId2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-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73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74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13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9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47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25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81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24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5593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16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68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EAE9B-426D-44F7-894A-921AD9A33C12}" type="datetimeFigureOut">
              <a:rPr lang="lv-LV" smtClean="0"/>
              <a:t>12.01.2022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80C78A2-345C-40FB-AB0E-F208F64D0CDD}" type="slidenum">
              <a:rPr lang="lv-LV" smtClean="0"/>
              <a:t>‹#›</a:t>
            </a:fld>
            <a:endParaRPr lang="lv-LV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392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229" y="408260"/>
            <a:ext cx="10493829" cy="307516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Comic Sans MS" panose="030F0702030302020204" pitchFamily="66" charset="0"/>
              </a:rPr>
              <a:t>OGRES SĀKUMSKOLA                         LEPOJAS</a:t>
            </a:r>
            <a:endParaRPr lang="lv-LV" sz="6000" b="1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02" y="4955178"/>
            <a:ext cx="9144000" cy="1123406"/>
          </a:xfrm>
        </p:spPr>
        <p:txBody>
          <a:bodyPr>
            <a:normAutofit/>
          </a:bodyPr>
          <a:lstStyle/>
          <a:p>
            <a:r>
              <a:rPr lang="lv-LV" sz="2000" b="1" dirty="0" smtClean="0">
                <a:latin typeface="Comic Sans MS" panose="030F0702030302020204" pitchFamily="66" charset="0"/>
              </a:rPr>
              <a:t>202</a:t>
            </a:r>
            <a:r>
              <a:rPr lang="en-GB" sz="2000" b="1" dirty="0" smtClean="0">
                <a:latin typeface="Comic Sans MS" panose="030F0702030302020204" pitchFamily="66" charset="0"/>
              </a:rPr>
              <a:t>1</a:t>
            </a:r>
            <a:r>
              <a:rPr lang="lv-LV" sz="2000" b="1" dirty="0" smtClean="0">
                <a:latin typeface="Comic Sans MS" panose="030F0702030302020204" pitchFamily="66" charset="0"/>
              </a:rPr>
              <a:t>.</a:t>
            </a:r>
            <a:r>
              <a:rPr lang="en-US" sz="2000" b="1" dirty="0" smtClean="0">
                <a:latin typeface="Comic Sans MS" panose="030F0702030302020204" pitchFamily="66" charset="0"/>
              </a:rPr>
              <a:t>/</a:t>
            </a:r>
            <a:r>
              <a:rPr lang="en-US" sz="2000" b="1" dirty="0" smtClean="0">
                <a:latin typeface="Comic Sans MS" panose="030F0702030302020204" pitchFamily="66" charset="0"/>
              </a:rPr>
              <a:t>2022</a:t>
            </a:r>
            <a:r>
              <a:rPr lang="en-US" sz="2000" b="1" dirty="0" smtClean="0">
                <a:latin typeface="Comic Sans MS" panose="030F0702030302020204" pitchFamily="66" charset="0"/>
              </a:rPr>
              <a:t>. </a:t>
            </a:r>
            <a:r>
              <a:rPr lang="en-US" sz="2000" b="1" cap="none" dirty="0" err="1" smtClean="0">
                <a:latin typeface="Comic Sans MS" panose="030F0702030302020204" pitchFamily="66" charset="0"/>
              </a:rPr>
              <a:t>mācību</a:t>
            </a:r>
            <a:r>
              <a:rPr lang="en-US" sz="2000" b="1" cap="none" dirty="0" smtClean="0">
                <a:latin typeface="Comic Sans MS" panose="030F0702030302020204" pitchFamily="66" charset="0"/>
              </a:rPr>
              <a:t> gads</a:t>
            </a:r>
            <a:endParaRPr lang="lv-LV" sz="2000" b="1" cap="none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MARTU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3.E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ENIJAI ERELEI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17" y="347941"/>
            <a:ext cx="11377646" cy="478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APRĪLI PATEICAMIES</a:t>
            </a:r>
          </a:p>
          <a:p>
            <a:pPr marL="0" indent="0" algn="ctr">
              <a:buNone/>
            </a:pPr>
            <a:r>
              <a:rPr lang="en-US" sz="8800" b="1" dirty="0">
                <a:latin typeface="Comic Sans MS" panose="030F0702030302020204" pitchFamily="66" charset="0"/>
              </a:rPr>
              <a:t>3</a:t>
            </a:r>
            <a:r>
              <a:rPr lang="en-US" sz="8800" b="1" dirty="0" smtClean="0">
                <a:latin typeface="Comic Sans MS" panose="030F0702030302020204" pitchFamily="66" charset="0"/>
              </a:rPr>
              <a:t>.E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AGATEI GRIETAI KABAKOVAI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88" y="273031"/>
            <a:ext cx="11400508" cy="48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MAIJU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3.A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 smtClean="0">
                <a:latin typeface="Comic Sans MS" panose="030F0702030302020204" pitchFamily="66" charset="0"/>
              </a:rPr>
              <a:t>SKOLNIEKAM ZEMGUM ZIŅĢĪTIM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73" y="347940"/>
            <a:ext cx="11392887" cy="47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JŪNIJU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5.A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ALISEI JEGUREI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42" y="378423"/>
            <a:ext cx="11377646" cy="47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JŪLIJU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5.A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LĪGAI MAURIŅAI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74" y="318552"/>
            <a:ext cx="11354784" cy="48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AUGUSTU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3.E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MADARAI ROZEI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61" y="277932"/>
            <a:ext cx="11370025" cy="48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SEPTEMBRI PATEICAMIES</a:t>
            </a:r>
          </a:p>
          <a:p>
            <a:pPr marL="0" indent="0" algn="ctr">
              <a:buNone/>
            </a:pPr>
            <a:r>
              <a:rPr lang="en-US" sz="8800" b="1" dirty="0">
                <a:latin typeface="Comic Sans MS" panose="030F0702030302020204" pitchFamily="66" charset="0"/>
              </a:rPr>
              <a:t>6</a:t>
            </a:r>
            <a:r>
              <a:rPr lang="en-US" sz="8800" b="1" dirty="0" smtClean="0">
                <a:latin typeface="Comic Sans MS" panose="030F0702030302020204" pitchFamily="66" charset="0"/>
              </a:rPr>
              <a:t>.D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RIĀNAI GAILIŠAI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0" y="295348"/>
            <a:ext cx="11390216" cy="48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OKTOBRI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6.D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ZANEI KRASTIŅAI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30" y="299157"/>
            <a:ext cx="11370025" cy="48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NOVEMBRI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6.B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LETĪCIJAI MARIJAI VĪTOLIŅAI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06" y="300045"/>
            <a:ext cx="11362405" cy="47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60" y="315284"/>
            <a:ext cx="11415749" cy="46105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</a:t>
            </a:r>
            <a:r>
              <a:rPr lang="en-US" sz="8800" b="1" dirty="0" smtClean="0">
                <a:latin typeface="Comic Sans MS" panose="030F0702030302020204" pitchFamily="66" charset="0"/>
              </a:rPr>
              <a:t>DEC</a:t>
            </a:r>
            <a:r>
              <a:rPr lang="en-US" sz="8800" b="1" dirty="0" smtClean="0">
                <a:latin typeface="Comic Sans MS" panose="030F0702030302020204" pitchFamily="66" charset="0"/>
              </a:rPr>
              <a:t>EMBRI </a:t>
            </a:r>
            <a:r>
              <a:rPr lang="en-US" sz="8800" b="1" dirty="0" smtClean="0">
                <a:latin typeface="Comic Sans MS" panose="030F0702030302020204" pitchFamily="66" charset="0"/>
              </a:rPr>
              <a:t>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2.C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 smtClean="0">
                <a:latin typeface="Comic Sans MS" panose="030F0702030302020204" pitchFamily="66" charset="0"/>
              </a:rPr>
              <a:t>SKOLNIEKAM ADRIANAM UŠPELIM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8807" y="1925704"/>
            <a:ext cx="8637073" cy="253308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Comic Sans MS" panose="030F0702030302020204" pitchFamily="66" charset="0"/>
              </a:rPr>
              <a:t>PALDIES </a:t>
            </a:r>
            <a:r>
              <a:rPr lang="en-US" b="1" dirty="0" smtClean="0">
                <a:latin typeface="Comic Sans MS" panose="030F0702030302020204" pitchFamily="66" charset="0"/>
              </a:rPr>
              <a:t/>
            </a:r>
            <a:br>
              <a:rPr lang="en-US" b="1" dirty="0" smtClean="0">
                <a:latin typeface="Comic Sans MS" panose="030F0702030302020204" pitchFamily="66" charset="0"/>
              </a:rPr>
            </a:br>
            <a:r>
              <a:rPr lang="en-US" b="1" dirty="0" smtClean="0">
                <a:latin typeface="Comic Sans MS" panose="030F0702030302020204" pitchFamily="66" charset="0"/>
              </a:rPr>
              <a:t>1. un 2.KLAŠU </a:t>
            </a:r>
            <a:r>
              <a:rPr lang="en-US" b="1" dirty="0" smtClean="0">
                <a:latin typeface="Comic Sans MS" panose="030F0702030302020204" pitchFamily="66" charset="0"/>
              </a:rPr>
              <a:t>SKOLĒNIEM PAR ČAKLO MĀCĪŠANOS!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99" y="0"/>
            <a:ext cx="10413622" cy="6113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1325" y="5787209"/>
            <a:ext cx="11680675" cy="114916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LAIMĪGU </a:t>
            </a:r>
            <a:r>
              <a:rPr lang="en-US" sz="5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JAUNO </a:t>
            </a:r>
            <a:r>
              <a:rPr lang="en-US" sz="5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GADU</a:t>
            </a:r>
            <a:r>
              <a:rPr lang="lv-LV" sz="5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!</a:t>
            </a:r>
            <a:endParaRPr lang="en-US" sz="54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019" y="1135445"/>
            <a:ext cx="9603275" cy="1049235"/>
          </a:xfrm>
        </p:spPr>
        <p:txBody>
          <a:bodyPr>
            <a:normAutofit/>
          </a:bodyPr>
          <a:lstStyle/>
          <a:p>
            <a:r>
              <a:rPr lang="lv-LV" sz="4000" b="1" dirty="0" smtClean="0">
                <a:latin typeface="Comic Sans MS" panose="030F0702030302020204" pitchFamily="66" charset="0"/>
              </a:rPr>
              <a:t>Mūsu labākie 3. klasēs</a:t>
            </a:r>
            <a:endParaRPr lang="lv-LV" sz="4000" b="1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65088" y="2407618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lv-LV" sz="3200" b="1" dirty="0" smtClean="0">
                <a:latin typeface="Comic Sans MS" panose="030F0702030302020204" pitchFamily="66" charset="0"/>
              </a:rPr>
              <a:t>3.a klase </a:t>
            </a:r>
            <a:r>
              <a:rPr lang="lv-LV" sz="3200" dirty="0" smtClean="0">
                <a:latin typeface="Comic Sans MS" panose="030F0702030302020204" pitchFamily="66" charset="0"/>
              </a:rPr>
              <a:t>–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 smtClean="0">
                <a:latin typeface="Comic Sans MS" panose="030F0702030302020204" pitchFamily="66" charset="0"/>
              </a:rPr>
              <a:t>Eva Zariņa</a:t>
            </a:r>
            <a:r>
              <a:rPr lang="en-GB" sz="3200" dirty="0" smtClean="0">
                <a:latin typeface="Comic Sans MS" panose="030F0702030302020204" pitchFamily="66" charset="0"/>
              </a:rPr>
              <a:t> (</a:t>
            </a:r>
            <a:r>
              <a:rPr lang="en-GB" sz="3200" dirty="0" err="1" smtClean="0">
                <a:latin typeface="Comic Sans MS" panose="030F0702030302020204" pitchFamily="66" charset="0"/>
              </a:rPr>
              <a:t>visi</a:t>
            </a:r>
            <a:r>
              <a:rPr lang="en-GB" sz="3200" dirty="0" smtClean="0">
                <a:latin typeface="Comic Sans MS" panose="030F0702030302020204" pitchFamily="66" charset="0"/>
              </a:rPr>
              <a:t> 10)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3.b klase </a:t>
            </a:r>
            <a:r>
              <a:rPr lang="lv-LV" sz="3200" dirty="0" smtClean="0">
                <a:latin typeface="Comic Sans MS" panose="030F0702030302020204" pitchFamily="66" charset="0"/>
              </a:rPr>
              <a:t>–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 err="1" smtClean="0">
                <a:latin typeface="Comic Sans MS" panose="030F0702030302020204" pitchFamily="66" charset="0"/>
              </a:rPr>
              <a:t>Milakne</a:t>
            </a:r>
            <a:r>
              <a:rPr lang="lv-LV" sz="3200" dirty="0" smtClean="0">
                <a:latin typeface="Comic Sans MS" panose="030F0702030302020204" pitchFamily="66" charset="0"/>
              </a:rPr>
              <a:t> Alise</a:t>
            </a: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3.c klase </a:t>
            </a:r>
            <a:r>
              <a:rPr lang="lv-LV" sz="3200" dirty="0" smtClean="0">
                <a:latin typeface="Comic Sans MS" panose="030F0702030302020204" pitchFamily="66" charset="0"/>
              </a:rPr>
              <a:t>– Kleina Alise</a:t>
            </a: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3.d klase </a:t>
            </a:r>
            <a:r>
              <a:rPr lang="lv-LV" sz="3200" dirty="0" smtClean="0">
                <a:latin typeface="Comic Sans MS" panose="030F0702030302020204" pitchFamily="66" charset="0"/>
              </a:rPr>
              <a:t>–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 err="1" smtClean="0">
                <a:latin typeface="Comic Sans MS" panose="030F0702030302020204" pitchFamily="66" charset="0"/>
              </a:rPr>
              <a:t>Turķe</a:t>
            </a:r>
            <a:r>
              <a:rPr lang="lv-LV" sz="3200" dirty="0" smtClean="0">
                <a:latin typeface="Comic Sans MS" panose="030F0702030302020204" pitchFamily="66" charset="0"/>
              </a:rPr>
              <a:t> Elizabete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en-GB" sz="3200" b="1" dirty="0" smtClean="0">
                <a:latin typeface="Comic Sans MS" panose="030F0702030302020204" pitchFamily="66" charset="0"/>
              </a:rPr>
              <a:t>3.e </a:t>
            </a:r>
            <a:r>
              <a:rPr lang="en-GB" sz="3200" b="1" dirty="0" err="1" smtClean="0">
                <a:latin typeface="Comic Sans MS" panose="030F0702030302020204" pitchFamily="66" charset="0"/>
              </a:rPr>
              <a:t>klase</a:t>
            </a:r>
            <a:r>
              <a:rPr lang="en-GB" sz="3200" b="1" dirty="0" smtClean="0">
                <a:latin typeface="Comic Sans MS" panose="030F0702030302020204" pitchFamily="66" charset="0"/>
              </a:rPr>
              <a:t> - </a:t>
            </a:r>
            <a:r>
              <a:rPr lang="en-GB" sz="3200" dirty="0" err="1" smtClean="0">
                <a:latin typeface="Comic Sans MS" panose="030F0702030302020204" pitchFamily="66" charset="0"/>
              </a:rPr>
              <a:t>Kabakova</a:t>
            </a:r>
            <a:r>
              <a:rPr lang="en-GB" sz="3200" dirty="0" smtClean="0">
                <a:latin typeface="Comic Sans MS" panose="030F0702030302020204" pitchFamily="66" charset="0"/>
              </a:rPr>
              <a:t> Agate </a:t>
            </a:r>
            <a:r>
              <a:rPr lang="en-GB" sz="3200" dirty="0" err="1" smtClean="0">
                <a:latin typeface="Comic Sans MS" panose="030F0702030302020204" pitchFamily="66" charset="0"/>
              </a:rPr>
              <a:t>Arieta</a:t>
            </a:r>
            <a:r>
              <a:rPr lang="en-GB" sz="3200" dirty="0" smtClean="0">
                <a:latin typeface="Comic Sans MS" panose="030F0702030302020204" pitchFamily="66" charset="0"/>
              </a:rPr>
              <a:t> (</a:t>
            </a:r>
            <a:r>
              <a:rPr lang="en-GB" sz="3200" dirty="0" err="1" smtClean="0">
                <a:latin typeface="Comic Sans MS" panose="030F0702030302020204" pitchFamily="66" charset="0"/>
              </a:rPr>
              <a:t>visi</a:t>
            </a:r>
            <a:r>
              <a:rPr lang="en-GB" sz="3200" dirty="0" smtClean="0">
                <a:latin typeface="Comic Sans MS" panose="030F0702030302020204" pitchFamily="66" charset="0"/>
              </a:rPr>
              <a:t> 10)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endParaRPr lang="lv-LV" sz="32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4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1808" y="1187696"/>
            <a:ext cx="9603275" cy="1049235"/>
          </a:xfrm>
        </p:spPr>
        <p:txBody>
          <a:bodyPr>
            <a:normAutofit/>
          </a:bodyPr>
          <a:lstStyle/>
          <a:p>
            <a:r>
              <a:rPr lang="lv-LV" sz="4000" b="1" dirty="0" smtClean="0">
                <a:latin typeface="Comic Sans MS" panose="030F0702030302020204" pitchFamily="66" charset="0"/>
              </a:rPr>
              <a:t>Mūsu labākie 4. klasēs</a:t>
            </a:r>
            <a:endParaRPr lang="lv-LV" sz="4000" b="1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12836" y="2442452"/>
            <a:ext cx="9603275" cy="3450613"/>
          </a:xfrm>
        </p:spPr>
        <p:txBody>
          <a:bodyPr>
            <a:normAutofit/>
          </a:bodyPr>
          <a:lstStyle/>
          <a:p>
            <a:r>
              <a:rPr lang="lv-LV" sz="3200" b="1" dirty="0">
                <a:latin typeface="Comic Sans MS" panose="030F0702030302020204" pitchFamily="66" charset="0"/>
              </a:rPr>
              <a:t>4</a:t>
            </a:r>
            <a:r>
              <a:rPr lang="lv-LV" sz="3200" b="1" dirty="0" smtClean="0">
                <a:latin typeface="Comic Sans MS" panose="030F0702030302020204" pitchFamily="66" charset="0"/>
              </a:rPr>
              <a:t>.a klase </a:t>
            </a:r>
            <a:r>
              <a:rPr lang="lv-LV" sz="3200" dirty="0" smtClean="0">
                <a:latin typeface="Comic Sans MS" panose="030F0702030302020204" pitchFamily="66" charset="0"/>
              </a:rPr>
              <a:t>– </a:t>
            </a:r>
            <a:r>
              <a:rPr lang="lv-LV" sz="3200" dirty="0" err="1" smtClean="0">
                <a:latin typeface="Comic Sans MS" panose="030F0702030302020204" pitchFamily="66" charset="0"/>
              </a:rPr>
              <a:t>Šveicere</a:t>
            </a:r>
            <a:r>
              <a:rPr lang="lv-LV" sz="3200" dirty="0" smtClean="0">
                <a:latin typeface="Comic Sans MS" panose="030F0702030302020204" pitchFamily="66" charset="0"/>
              </a:rPr>
              <a:t> Paula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4.b klase </a:t>
            </a:r>
            <a:r>
              <a:rPr lang="lv-LV" sz="3200" dirty="0" smtClean="0">
                <a:latin typeface="Comic Sans MS" panose="030F0702030302020204" pitchFamily="66" charset="0"/>
              </a:rPr>
              <a:t>– </a:t>
            </a:r>
            <a:r>
              <a:rPr lang="lv-LV" sz="3200" dirty="0">
                <a:latin typeface="Comic Sans MS" panose="030F0702030302020204" pitchFamily="66" charset="0"/>
              </a:rPr>
              <a:t>Zīmele Dārta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>
                <a:latin typeface="Comic Sans MS" panose="030F0702030302020204" pitchFamily="66" charset="0"/>
              </a:rPr>
              <a:t>4</a:t>
            </a:r>
            <a:r>
              <a:rPr lang="lv-LV" sz="3200" b="1" dirty="0" smtClean="0">
                <a:latin typeface="Comic Sans MS" panose="030F0702030302020204" pitchFamily="66" charset="0"/>
              </a:rPr>
              <a:t>.c klase </a:t>
            </a:r>
            <a:r>
              <a:rPr lang="lv-LV" sz="3200" dirty="0" smtClean="0">
                <a:latin typeface="Comic Sans MS" panose="030F0702030302020204" pitchFamily="66" charset="0"/>
              </a:rPr>
              <a:t>– </a:t>
            </a:r>
            <a:r>
              <a:rPr lang="lv-LV" sz="3200" dirty="0" err="1">
                <a:latin typeface="Comic Sans MS" panose="030F0702030302020204" pitchFamily="66" charset="0"/>
              </a:rPr>
              <a:t>Rutkovska</a:t>
            </a:r>
            <a:r>
              <a:rPr lang="lv-LV" sz="3200" dirty="0">
                <a:latin typeface="Comic Sans MS" panose="030F0702030302020204" pitchFamily="66" charset="0"/>
              </a:rPr>
              <a:t> </a:t>
            </a:r>
            <a:r>
              <a:rPr lang="lv-LV" sz="3200" dirty="0" smtClean="0">
                <a:latin typeface="Comic Sans MS" panose="030F0702030302020204" pitchFamily="66" charset="0"/>
              </a:rPr>
              <a:t>Evelīna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4.d klase </a:t>
            </a:r>
            <a:r>
              <a:rPr lang="lv-LV" sz="3200" dirty="0" smtClean="0">
                <a:latin typeface="Comic Sans MS" panose="030F0702030302020204" pitchFamily="66" charset="0"/>
              </a:rPr>
              <a:t>– </a:t>
            </a:r>
            <a:r>
              <a:rPr lang="lv-LV" sz="3200" dirty="0" err="1" smtClean="0">
                <a:latin typeface="Comic Sans MS" panose="030F0702030302020204" pitchFamily="66" charset="0"/>
              </a:rPr>
              <a:t>Barlo</a:t>
            </a:r>
            <a:r>
              <a:rPr lang="lv-LV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>
                <a:latin typeface="Comic Sans MS" panose="030F0702030302020204" pitchFamily="66" charset="0"/>
              </a:rPr>
              <a:t>Toms</a:t>
            </a:r>
            <a:endParaRPr lang="lv-LV" sz="32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848" y="1135445"/>
            <a:ext cx="9603275" cy="1049235"/>
          </a:xfrm>
        </p:spPr>
        <p:txBody>
          <a:bodyPr>
            <a:normAutofit/>
          </a:bodyPr>
          <a:lstStyle/>
          <a:p>
            <a:r>
              <a:rPr lang="lv-LV" sz="4000" b="1" dirty="0" smtClean="0">
                <a:latin typeface="Comic Sans MS" panose="030F0702030302020204" pitchFamily="66" charset="0"/>
              </a:rPr>
              <a:t>Mūsu labākie </a:t>
            </a:r>
            <a:r>
              <a:rPr lang="lv-LV" sz="4000" b="1" dirty="0">
                <a:latin typeface="Comic Sans MS" panose="030F0702030302020204" pitchFamily="66" charset="0"/>
              </a:rPr>
              <a:t>5</a:t>
            </a:r>
            <a:r>
              <a:rPr lang="lv-LV" sz="4000" b="1" dirty="0" smtClean="0">
                <a:latin typeface="Comic Sans MS" panose="030F0702030302020204" pitchFamily="66" charset="0"/>
              </a:rPr>
              <a:t>. klasēs</a:t>
            </a:r>
            <a:endParaRPr lang="lv-LV" sz="4000" b="1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43167" y="2255521"/>
            <a:ext cx="9603275" cy="3567876"/>
          </a:xfrm>
        </p:spPr>
        <p:txBody>
          <a:bodyPr>
            <a:normAutofit/>
          </a:bodyPr>
          <a:lstStyle/>
          <a:p>
            <a:r>
              <a:rPr lang="lv-LV" sz="3200" b="1" dirty="0" smtClean="0">
                <a:latin typeface="Comic Sans MS" panose="030F0702030302020204" pitchFamily="66" charset="0"/>
              </a:rPr>
              <a:t>5.a klase </a:t>
            </a:r>
            <a:r>
              <a:rPr lang="lv-LV" sz="3200" dirty="0" smtClean="0">
                <a:latin typeface="Comic Sans MS" panose="030F0702030302020204" pitchFamily="66" charset="0"/>
              </a:rPr>
              <a:t>– Mauriņa Līga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5.b klase </a:t>
            </a:r>
            <a:r>
              <a:rPr lang="lv-LV" sz="3200" dirty="0">
                <a:latin typeface="Comic Sans MS" panose="030F0702030302020204" pitchFamily="66" charset="0"/>
              </a:rPr>
              <a:t>– </a:t>
            </a:r>
            <a:r>
              <a:rPr lang="lv-LV" sz="3200" dirty="0" err="1" smtClean="0">
                <a:latin typeface="Comic Sans MS" panose="030F0702030302020204" pitchFamily="66" charset="0"/>
              </a:rPr>
              <a:t>Mazure</a:t>
            </a:r>
            <a:r>
              <a:rPr lang="lv-LV" sz="3200" dirty="0" smtClean="0">
                <a:latin typeface="Comic Sans MS" panose="030F0702030302020204" pitchFamily="66" charset="0"/>
              </a:rPr>
              <a:t> Kate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5.c klase </a:t>
            </a:r>
            <a:r>
              <a:rPr lang="lv-LV" sz="3200" dirty="0">
                <a:latin typeface="Comic Sans MS" panose="030F0702030302020204" pitchFamily="66" charset="0"/>
              </a:rPr>
              <a:t>– Arnīte Alise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5.d klase </a:t>
            </a:r>
            <a:r>
              <a:rPr lang="lv-LV" sz="3200" dirty="0">
                <a:latin typeface="Comic Sans MS" panose="030F0702030302020204" pitchFamily="66" charset="0"/>
              </a:rPr>
              <a:t>– </a:t>
            </a:r>
            <a:r>
              <a:rPr lang="lv-LV" sz="3200" dirty="0" smtClean="0">
                <a:latin typeface="Comic Sans MS" panose="030F0702030302020204" pitchFamily="66" charset="0"/>
              </a:rPr>
              <a:t>Krūze </a:t>
            </a:r>
            <a:r>
              <a:rPr lang="lv-LV" sz="3200" dirty="0">
                <a:latin typeface="Comic Sans MS" panose="030F0702030302020204" pitchFamily="66" charset="0"/>
              </a:rPr>
              <a:t>Evelīna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5.e klase </a:t>
            </a:r>
            <a:r>
              <a:rPr lang="lv-LV" sz="3200" dirty="0" smtClean="0">
                <a:latin typeface="Comic Sans MS" panose="030F0702030302020204" pitchFamily="66" charset="0"/>
              </a:rPr>
              <a:t>–</a:t>
            </a:r>
            <a:r>
              <a:rPr lang="lv-LV" sz="3200" b="1" dirty="0" smtClean="0">
                <a:latin typeface="Comic Sans MS" panose="030F0702030302020204" pitchFamily="66" charset="0"/>
              </a:rPr>
              <a:t> </a:t>
            </a:r>
            <a:r>
              <a:rPr lang="lv-LV" sz="3200" dirty="0" err="1" smtClean="0">
                <a:latin typeface="Comic Sans MS" panose="030F0702030302020204" pitchFamily="66" charset="0"/>
              </a:rPr>
              <a:t>Survilo</a:t>
            </a:r>
            <a:r>
              <a:rPr lang="lv-LV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>
                <a:latin typeface="Comic Sans MS" panose="030F0702030302020204" pitchFamily="66" charset="0"/>
              </a:rPr>
              <a:t>Vidmants</a:t>
            </a:r>
            <a:endParaRPr lang="lv-LV" sz="32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4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311" y="1144154"/>
            <a:ext cx="9603275" cy="1049235"/>
          </a:xfrm>
        </p:spPr>
        <p:txBody>
          <a:bodyPr>
            <a:normAutofit/>
          </a:bodyPr>
          <a:lstStyle/>
          <a:p>
            <a:r>
              <a:rPr lang="lv-LV" sz="4000" b="1" dirty="0" smtClean="0">
                <a:latin typeface="Comic Sans MS" panose="030F0702030302020204" pitchFamily="66" charset="0"/>
              </a:rPr>
              <a:t>Mūsu labākie </a:t>
            </a:r>
            <a:r>
              <a:rPr lang="lv-LV" sz="4000" b="1" dirty="0">
                <a:latin typeface="Comic Sans MS" panose="030F0702030302020204" pitchFamily="66" charset="0"/>
              </a:rPr>
              <a:t>6</a:t>
            </a:r>
            <a:r>
              <a:rPr lang="lv-LV" sz="4000" b="1" dirty="0" smtClean="0">
                <a:latin typeface="Comic Sans MS" panose="030F0702030302020204" pitchFamily="66" charset="0"/>
              </a:rPr>
              <a:t>. klasēs</a:t>
            </a:r>
            <a:endParaRPr lang="lv-LV" sz="4000" b="1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38666" y="2289183"/>
            <a:ext cx="9603275" cy="3846551"/>
          </a:xfrm>
        </p:spPr>
        <p:txBody>
          <a:bodyPr>
            <a:normAutofit/>
          </a:bodyPr>
          <a:lstStyle/>
          <a:p>
            <a:r>
              <a:rPr lang="lv-LV" sz="3200" b="1" dirty="0" smtClean="0">
                <a:latin typeface="Comic Sans MS" panose="030F0702030302020204" pitchFamily="66" charset="0"/>
              </a:rPr>
              <a:t>6.a klase </a:t>
            </a:r>
            <a:r>
              <a:rPr lang="lv-LV" sz="3200" dirty="0" smtClean="0">
                <a:latin typeface="Comic Sans MS" panose="030F0702030302020204" pitchFamily="66" charset="0"/>
              </a:rPr>
              <a:t>–Gailīte </a:t>
            </a:r>
            <a:r>
              <a:rPr lang="lv-LV" sz="3200" dirty="0" smtClean="0">
                <a:latin typeface="Comic Sans MS" panose="030F0702030302020204" pitchFamily="66" charset="0"/>
              </a:rPr>
              <a:t>Patrīcija</a:t>
            </a:r>
            <a:r>
              <a:rPr lang="en-GB" sz="3200" dirty="0">
                <a:latin typeface="Comic Sans MS" panose="030F0702030302020204" pitchFamily="66" charset="0"/>
              </a:rPr>
              <a:t> </a:t>
            </a:r>
            <a:r>
              <a:rPr lang="en-GB" sz="3200" dirty="0" smtClean="0">
                <a:latin typeface="Comic Sans MS" panose="030F0702030302020204" pitchFamily="66" charset="0"/>
              </a:rPr>
              <a:t>un</a:t>
            </a:r>
            <a:r>
              <a:rPr lang="en-GB" sz="3200" dirty="0" smtClean="0"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latin typeface="Comic Sans MS" panose="030F0702030302020204" pitchFamily="66" charset="0"/>
              </a:rPr>
              <a:t>Rudzīte</a:t>
            </a:r>
            <a:r>
              <a:rPr lang="en-GB" sz="3200" dirty="0">
                <a:latin typeface="Comic Sans MS" panose="030F0702030302020204" pitchFamily="66" charset="0"/>
              </a:rPr>
              <a:t> </a:t>
            </a:r>
            <a:r>
              <a:rPr lang="en-GB" sz="3200" dirty="0" smtClean="0">
                <a:latin typeface="Comic Sans MS" panose="030F0702030302020204" pitchFamily="66" charset="0"/>
              </a:rPr>
              <a:t>Kate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6.b klase </a:t>
            </a:r>
            <a:r>
              <a:rPr lang="lv-LV" sz="3200" dirty="0">
                <a:latin typeface="Comic Sans MS" panose="030F0702030302020204" pitchFamily="66" charset="0"/>
              </a:rPr>
              <a:t>– </a:t>
            </a:r>
            <a:r>
              <a:rPr lang="lv-LV" sz="3200" dirty="0" err="1" smtClean="0">
                <a:latin typeface="Comic Sans MS" panose="030F0702030302020204" pitchFamily="66" charset="0"/>
              </a:rPr>
              <a:t>Jagmane</a:t>
            </a:r>
            <a:r>
              <a:rPr lang="lv-LV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>
                <a:latin typeface="Comic Sans MS" panose="030F0702030302020204" pitchFamily="66" charset="0"/>
              </a:rPr>
              <a:t>Madara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6.c klase </a:t>
            </a:r>
            <a:r>
              <a:rPr lang="lv-LV" sz="3200" dirty="0" smtClean="0">
                <a:latin typeface="Comic Sans MS" panose="030F0702030302020204" pitchFamily="66" charset="0"/>
              </a:rPr>
              <a:t>–</a:t>
            </a:r>
            <a:r>
              <a:rPr lang="en-GB" sz="3200" dirty="0"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latin typeface="Comic Sans MS" panose="030F0702030302020204" pitchFamily="66" charset="0"/>
              </a:rPr>
              <a:t>Šagžijeva</a:t>
            </a:r>
            <a:r>
              <a:rPr lang="en-GB" sz="3200" dirty="0"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latin typeface="Comic Sans MS" panose="030F0702030302020204" pitchFamily="66" charset="0"/>
              </a:rPr>
              <a:t>Šarlote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6.d klase </a:t>
            </a:r>
            <a:r>
              <a:rPr lang="lv-LV" sz="3200" dirty="0">
                <a:latin typeface="Comic Sans MS" panose="030F0702030302020204" pitchFamily="66" charset="0"/>
              </a:rPr>
              <a:t>– </a:t>
            </a:r>
            <a:r>
              <a:rPr lang="lv-LV" sz="3200" dirty="0" err="1" smtClean="0">
                <a:latin typeface="Comic Sans MS" panose="030F0702030302020204" pitchFamily="66" charset="0"/>
              </a:rPr>
              <a:t>Keserovska</a:t>
            </a:r>
            <a:r>
              <a:rPr lang="lv-LV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>
                <a:latin typeface="Comic Sans MS" panose="030F0702030302020204" pitchFamily="66" charset="0"/>
              </a:rPr>
              <a:t>Nora</a:t>
            </a:r>
            <a:endParaRPr lang="lv-LV" sz="3200" dirty="0" smtClean="0">
              <a:latin typeface="Comic Sans MS" panose="030F0702030302020204" pitchFamily="66" charset="0"/>
            </a:endParaRPr>
          </a:p>
          <a:p>
            <a:r>
              <a:rPr lang="lv-LV" sz="3200" b="1" dirty="0" smtClean="0">
                <a:latin typeface="Comic Sans MS" panose="030F0702030302020204" pitchFamily="66" charset="0"/>
              </a:rPr>
              <a:t>6.e klase </a:t>
            </a:r>
            <a:r>
              <a:rPr lang="lv-LV" sz="3200" dirty="0" smtClean="0">
                <a:latin typeface="Comic Sans MS" panose="030F0702030302020204" pitchFamily="66" charset="0"/>
              </a:rPr>
              <a:t>–</a:t>
            </a:r>
            <a:r>
              <a:rPr lang="lv-LV" sz="3200" b="1" dirty="0" smtClean="0">
                <a:latin typeface="Comic Sans MS" panose="030F0702030302020204" pitchFamily="66" charset="0"/>
              </a:rPr>
              <a:t> </a:t>
            </a:r>
            <a:r>
              <a:rPr lang="lv-LV" sz="3200" dirty="0" err="1" smtClean="0">
                <a:latin typeface="Comic Sans MS" panose="030F0702030302020204" pitchFamily="66" charset="0"/>
              </a:rPr>
              <a:t>Trautmane</a:t>
            </a:r>
            <a:r>
              <a:rPr lang="lv-LV" sz="3200" dirty="0" smtClean="0">
                <a:latin typeface="Comic Sans MS" panose="030F0702030302020204" pitchFamily="66" charset="0"/>
              </a:rPr>
              <a:t> </a:t>
            </a:r>
            <a:r>
              <a:rPr lang="lv-LV" sz="3200" dirty="0">
                <a:latin typeface="Comic Sans MS" panose="030F0702030302020204" pitchFamily="66" charset="0"/>
              </a:rPr>
              <a:t>Betija</a:t>
            </a:r>
            <a:endParaRPr lang="lv-LV" sz="32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043" y="111032"/>
            <a:ext cx="11852365" cy="8969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lv-LV" dirty="0" smtClean="0"/>
          </a:p>
          <a:p>
            <a:pPr marL="0" indent="0" algn="ctr">
              <a:buNone/>
            </a:pPr>
            <a:r>
              <a:rPr lang="en-US" sz="4600" b="1" dirty="0" smtClean="0">
                <a:latin typeface="Comic Sans MS" panose="030F0702030302020204" pitchFamily="66" charset="0"/>
              </a:rPr>
              <a:t>IR UZTAPIS MŪSU SKOLAS JAUNĀ </a:t>
            </a:r>
            <a:r>
              <a:rPr lang="en-US" sz="4600" b="1" dirty="0" smtClean="0">
                <a:latin typeface="Comic Sans MS" panose="030F0702030302020204" pitchFamily="66" charset="0"/>
              </a:rPr>
              <a:t>2022.GADA </a:t>
            </a:r>
            <a:r>
              <a:rPr lang="en-US" sz="4600" b="1" dirty="0" smtClean="0">
                <a:latin typeface="Comic Sans MS" panose="030F0702030302020204" pitchFamily="66" charset="0"/>
              </a:rPr>
              <a:t>KALENDĀRS</a:t>
            </a:r>
            <a:endParaRPr lang="lv-LV" sz="4600" b="1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35773" y="5131525"/>
            <a:ext cx="10297886" cy="8969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 smtClean="0">
                <a:latin typeface="Comic Sans MS" panose="030F0702030302020204" pitchFamily="66" charset="0"/>
              </a:rPr>
              <a:t>PAR TITULBILDI PATEICAMIES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 smtClean="0">
                <a:latin typeface="Comic Sans MS" panose="030F0702030302020204" pitchFamily="66" charset="0"/>
              </a:rPr>
              <a:t>6.D</a:t>
            </a:r>
            <a:r>
              <a:rPr lang="en-US" sz="8000" b="1" dirty="0" smtClean="0">
                <a:latin typeface="Comic Sans MS" panose="030F0702030302020204" pitchFamily="66" charset="0"/>
              </a:rPr>
              <a:t> </a:t>
            </a:r>
            <a:r>
              <a:rPr lang="en-US" sz="8000" b="1" dirty="0" smtClean="0">
                <a:latin typeface="Comic Sans MS" panose="030F0702030302020204" pitchFamily="66" charset="0"/>
              </a:rPr>
              <a:t>KLASES SKOLNIECEI </a:t>
            </a:r>
            <a:r>
              <a:rPr lang="en-US" sz="8000" b="1" dirty="0" smtClean="0">
                <a:latin typeface="Comic Sans MS" panose="030F0702030302020204" pitchFamily="66" charset="0"/>
              </a:rPr>
              <a:t>EVELĪNAI LISMANEI</a:t>
            </a:r>
            <a:endParaRPr lang="lv-LV" sz="8000" b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92" y="893311"/>
            <a:ext cx="10757049" cy="43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JANVĀRI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1.D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HELĒNAI KOVAĻENKO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01" y="462986"/>
            <a:ext cx="11446232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57692" y="4966061"/>
            <a:ext cx="10297886" cy="1121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lv-LV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PAR FEBRUĀRI PATEICAMIES</a:t>
            </a:r>
          </a:p>
          <a:p>
            <a:pPr marL="0" indent="0" algn="ctr">
              <a:buNone/>
            </a:pPr>
            <a:r>
              <a:rPr lang="en-US" sz="8800" b="1" dirty="0" smtClean="0">
                <a:latin typeface="Comic Sans MS" panose="030F0702030302020204" pitchFamily="66" charset="0"/>
              </a:rPr>
              <a:t>1.A</a:t>
            </a:r>
            <a:r>
              <a:rPr lang="en-US" sz="8800" b="1" dirty="0" smtClean="0">
                <a:latin typeface="Comic Sans MS" panose="030F0702030302020204" pitchFamily="66" charset="0"/>
              </a:rPr>
              <a:t> </a:t>
            </a:r>
            <a:r>
              <a:rPr lang="en-US" sz="8800" b="1" dirty="0" smtClean="0">
                <a:latin typeface="Comic Sans MS" panose="030F0702030302020204" pitchFamily="66" charset="0"/>
              </a:rPr>
              <a:t>KLASES </a:t>
            </a:r>
            <a:r>
              <a:rPr lang="en-US" sz="8800" b="1" dirty="0">
                <a:latin typeface="Comic Sans MS" panose="030F0702030302020204" pitchFamily="66" charset="0"/>
              </a:rPr>
              <a:t>SKOLNIECEI </a:t>
            </a:r>
            <a:r>
              <a:rPr lang="en-US" sz="8800" b="1" dirty="0" smtClean="0">
                <a:latin typeface="Comic Sans MS" panose="030F0702030302020204" pitchFamily="66" charset="0"/>
              </a:rPr>
              <a:t>ESTEREI MADARAI BIUKŠĀNEI</a:t>
            </a:r>
            <a:endParaRPr lang="lv-LV" sz="88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62" y="236905"/>
            <a:ext cx="11438611" cy="48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515</TotalTime>
  <Words>257</Words>
  <Application>Microsoft Office PowerPoint</Application>
  <PresentationFormat>Widescreen</PresentationFormat>
  <Paragraphs>68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Comic Sans MS</vt:lpstr>
      <vt:lpstr>Gill Sans MT</vt:lpstr>
      <vt:lpstr>Gallery</vt:lpstr>
      <vt:lpstr>OGRES SĀKUMSKOLA                         LEPOJAS</vt:lpstr>
      <vt:lpstr>PALDIES  1. un 2.KLAŠU SKOLĒNIEM PAR ČAKLO MĀCĪŠANOS!</vt:lpstr>
      <vt:lpstr>Mūsu labākie 3. klasēs</vt:lpstr>
      <vt:lpstr>Mūsu labākie 4. klasēs</vt:lpstr>
      <vt:lpstr>Mūsu labākie 5. klasēs</vt:lpstr>
      <vt:lpstr>Mūsu labākie 6. klasēs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LAIMĪGU JAUNO GADU!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Santa Ustinovica</cp:lastModifiedBy>
  <cp:revision>51</cp:revision>
  <dcterms:created xsi:type="dcterms:W3CDTF">2020-12-16T06:56:02Z</dcterms:created>
  <dcterms:modified xsi:type="dcterms:W3CDTF">2022-01-12T10:32:49Z</dcterms:modified>
</cp:coreProperties>
</file>