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Libre Baskerville" panose="020B0604020202020204" charset="0"/>
      <p:regular r:id="rId19"/>
      <p:bold r:id="rId20"/>
      <p:italic r:id="rId21"/>
    </p:embeddedFont>
    <p:embeddedFont>
      <p:font typeface="Impact" panose="020B080603090205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MMsZ8hEw4Imhqp3jaKUkZ0iYI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8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18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18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27" name="Google Shape;27;p18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99" name="Google Shape;99;p29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lv-LV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29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lv-LV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2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32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2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32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2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2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7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7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7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ts val="8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LATVJU ZĪMES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1.E KLASĒ</a:t>
            </a:r>
            <a:endParaRPr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v-LV" sz="1800">
                <a:latin typeface="Libre Baskerville"/>
                <a:ea typeface="Libre Baskerville"/>
                <a:cs typeface="Libre Baskerville"/>
                <a:sym typeface="Libre Baskerville"/>
              </a:rPr>
              <a:t>RADOŠI DARBOJOTIES, IEPAZĪSTAM LATVJU RAKSTU ZĪMES</a:t>
            </a:r>
            <a:endParaRPr sz="18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6800192" y="2188779"/>
            <a:ext cx="4072283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ERLENDA 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«AUSTRAS KOKS»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4" name="Google Shape;204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5894" y="261752"/>
            <a:ext cx="3882436" cy="5176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7767144" y="1978573"/>
            <a:ext cx="3294517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REIŅA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10" name="Google Shape;210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7687" y="717331"/>
            <a:ext cx="7179457" cy="413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6819825" y="685800"/>
            <a:ext cx="5372400" cy="3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ts val="54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ĀDAMA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«MĀRTIŅA ZĪME»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16" name="Google Shape;21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051" y="685800"/>
            <a:ext cx="7164300" cy="4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7094483" y="2377966"/>
            <a:ext cx="3977690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ESTERES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«JĀŅA ZĪME, JUMIS UN MĒNESS ZĪME»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2" name="Google Shape;22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74750" y="-244148"/>
            <a:ext cx="4570686" cy="60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6926318" y="1968062"/>
            <a:ext cx="3683400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ERNESTA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8" name="Google Shape;22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80608" y="304798"/>
            <a:ext cx="4724697" cy="505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6253655" y="2115207"/>
            <a:ext cx="4934131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ERNESTA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«DIEVA ZĪME»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4" name="Google Shape;23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758" y="149758"/>
            <a:ext cx="5412797" cy="528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5644054" y="2322786"/>
            <a:ext cx="4808007" cy="89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MADARAS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«MĀRAS ZĪME»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0" name="Google Shape;24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9393" y="454152"/>
            <a:ext cx="3794235" cy="505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6926318" y="525518"/>
            <a:ext cx="4482186" cy="160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MARIJAS 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«AKAS ZĪME»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5" name="Google Shape;155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0875" y="403584"/>
            <a:ext cx="6580897" cy="493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6621517" y="2039007"/>
            <a:ext cx="3788503" cy="122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EVELĪNAS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1" name="Google Shape;16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5494" y="129846"/>
            <a:ext cx="4050603" cy="540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6495395" y="1309341"/>
            <a:ext cx="4730892" cy="275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ARTŪRA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 UN LAIMAS SLOTIŅA»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7" name="Google Shape;16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3965" y="220718"/>
            <a:ext cx="3956008" cy="527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6400800" y="685800"/>
            <a:ext cx="5545325" cy="4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ts val="4800"/>
              <a:buFont typeface="Libre Baskerville"/>
              <a:buNone/>
            </a:pPr>
            <a:r>
              <a:rPr lang="lv-LV" sz="4800" dirty="0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DĀRTAS </a:t>
            </a:r>
            <a:r>
              <a:rPr lang="lv-LV" sz="4800" b="1" dirty="0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«JUMIS, JĀŅA ZĪME UN </a:t>
            </a:r>
            <a:r>
              <a:rPr lang="lv-LV" sz="4400" b="1" dirty="0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UGUNSKRUSTS»</a:t>
            </a:r>
            <a:endParaRPr sz="4400" b="1" dirty="0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3" name="Google Shape;17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07913" y="-420527"/>
            <a:ext cx="4944305" cy="640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7567450" y="2052150"/>
            <a:ext cx="395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AMANDAS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9" name="Google Shape;17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708" y="224440"/>
            <a:ext cx="6875809" cy="515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7750200" y="2318250"/>
            <a:ext cx="39816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ERLENDA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«JUMIS»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5" name="Google Shape;18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442826" y="681075"/>
            <a:ext cx="2988900" cy="39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145" y="317614"/>
            <a:ext cx="3645724" cy="485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7137650" y="2031125"/>
            <a:ext cx="3903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ct val="1000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ERLENDA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«APLIS»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2" name="Google Shape;192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58631" y="-249732"/>
            <a:ext cx="4646421" cy="6195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6978869" y="685800"/>
            <a:ext cx="4103814" cy="37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607"/>
              </a:buClr>
              <a:buSzPts val="5400"/>
              <a:buFont typeface="Libre Baskerville"/>
              <a:buNone/>
            </a:pP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ERLENDA</a:t>
            </a:r>
            <a:b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lv-LV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lv-LV" b="1">
                <a:solidFill>
                  <a:srgbClr val="5C060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«MĀRAS KRUSTS»</a:t>
            </a:r>
            <a:endParaRPr b="1">
              <a:solidFill>
                <a:srgbClr val="5C0607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8" name="Google Shape;19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58120" y="-237323"/>
            <a:ext cx="4387839" cy="585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Libre Baskerville</vt:lpstr>
      <vt:lpstr>Impact</vt:lpstr>
      <vt:lpstr>Arial</vt:lpstr>
      <vt:lpstr>Main Event</vt:lpstr>
      <vt:lpstr>LATVJU ZĪMES 1.E KLASĒ</vt:lpstr>
      <vt:lpstr>    MARIJAS  «AKAS ZĪME»</vt:lpstr>
      <vt:lpstr>EVELĪNAS «JUMIS»</vt:lpstr>
      <vt:lpstr>ARTŪRA «JUMIS UN LAIMAS SLOTIŅA»</vt:lpstr>
      <vt:lpstr>DĀRTAS «JUMIS, JĀŅA ZĪME UN UGUNSKRUSTS»</vt:lpstr>
      <vt:lpstr>AMANDAS «JUMIS»</vt:lpstr>
      <vt:lpstr>ERLENDA «JUMIS»</vt:lpstr>
      <vt:lpstr>ERLENDA «APLIS»</vt:lpstr>
      <vt:lpstr>ERLENDA  «MĀRAS KRUSTS»</vt:lpstr>
      <vt:lpstr>ERLENDA  «AUSTRAS KOKS»</vt:lpstr>
      <vt:lpstr>REIŅA «JUMIS»</vt:lpstr>
      <vt:lpstr>ĀDAMA «MĀRTIŅA ZĪME»</vt:lpstr>
      <vt:lpstr>ESTERES «JĀŅA ZĪME, JUMIS UN MĒNESS ZĪME»</vt:lpstr>
      <vt:lpstr>ERNESTA «JUMIS»</vt:lpstr>
      <vt:lpstr>ERNESTA  «DIEVA ZĪME»</vt:lpstr>
      <vt:lpstr>MADARAS «MĀRAS ZĪME»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LATVJU ZĪMES 1.E KLASĒ</dc:title>
  <dc:creator>User</dc:creator>
  <cp:lastModifiedBy>Liga Rudzite</cp:lastModifiedBy>
  <cp:revision>1</cp:revision>
  <dcterms:created xsi:type="dcterms:W3CDTF">2021-11-14T09:27:03Z</dcterms:created>
  <dcterms:modified xsi:type="dcterms:W3CDTF">2021-11-17T11:00:22Z</dcterms:modified>
</cp:coreProperties>
</file>