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59" r:id="rId12"/>
    <p:sldId id="267" r:id="rId13"/>
  </p:sldIdLst>
  <p:sldSz cx="9144000" cy="6858000" type="screen4x3"/>
  <p:notesSz cx="6888163" cy="100203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6102B-F6FF-4498-919A-76D3872F264A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9A384-B55C-40DD-B750-2687B89F21C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27224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4553D-7E08-44AC-AEDA-CE37A8F6F33D}" type="datetimeFigureOut">
              <a:rPr lang="lv-LV" smtClean="0"/>
              <a:t>2020.03.05.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FF055-FD52-4F76-9FC6-96390FC2D804}" type="slidenum">
              <a:rPr lang="lv-LV" smtClean="0"/>
              <a:t>‹#›</a:t>
            </a:fld>
            <a:endParaRPr lang="lv-LV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ikumi.lv/ta/id/30376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8424936" cy="1470025"/>
          </a:xfrm>
        </p:spPr>
        <p:txBody>
          <a:bodyPr/>
          <a:lstStyle/>
          <a:p>
            <a:pPr algn="ctr"/>
            <a:r>
              <a:rPr lang="lv-LV" sz="4800" b="1" dirty="0" smtClean="0">
                <a:solidFill>
                  <a:schemeClr val="tx2">
                    <a:lumMod val="75000"/>
                  </a:schemeClr>
                </a:solidFill>
              </a:rPr>
              <a:t>Pārmaiņas </a:t>
            </a:r>
            <a:r>
              <a:rPr lang="lv-LV" sz="4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lv-LV" sz="4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lv-LV" sz="4800" b="1" dirty="0" smtClean="0">
                <a:solidFill>
                  <a:schemeClr val="tx2">
                    <a:lumMod val="75000"/>
                  </a:schemeClr>
                </a:solidFill>
              </a:rPr>
              <a:t>mācību </a:t>
            </a:r>
            <a:r>
              <a:rPr lang="lv-LV" sz="4800" b="1" dirty="0" smtClean="0">
                <a:solidFill>
                  <a:schemeClr val="tx2">
                    <a:lumMod val="75000"/>
                  </a:schemeClr>
                </a:solidFill>
              </a:rPr>
              <a:t>saturā</a:t>
            </a:r>
            <a:endParaRPr lang="lv-LV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lv-LV" dirty="0"/>
              <a:t>Informāciju sagatavoja </a:t>
            </a:r>
            <a:r>
              <a:rPr lang="lv-LV" dirty="0" err="1"/>
              <a:t>I.Piļka</a:t>
            </a:r>
            <a:r>
              <a:rPr lang="lv-LV" dirty="0"/>
              <a:t>, </a:t>
            </a:r>
          </a:p>
          <a:p>
            <a:pPr algn="r"/>
            <a:r>
              <a:rPr lang="lv-LV" sz="1500" dirty="0"/>
              <a:t>Ogres sākumskolas direktores vietniece izglītības jomā</a:t>
            </a:r>
          </a:p>
          <a:p>
            <a:pPr algn="r"/>
            <a:r>
              <a:rPr lang="lv-LV" sz="1500" dirty="0"/>
              <a:t>Ogres novada Pirmsskolas un sākumskolas izglītības jomas vadītāja</a:t>
            </a:r>
          </a:p>
        </p:txBody>
      </p:sp>
    </p:spTree>
    <p:extLst>
      <p:ext uri="{BB962C8B-B14F-4D97-AF65-F5344CB8AC3E}">
        <p14:creationId xmlns:p14="http://schemas.microsoft.com/office/powerpoint/2010/main" val="1941965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/>
          <a:lstStyle/>
          <a:p>
            <a:pPr algn="ctr"/>
            <a:r>
              <a:rPr lang="lv-LV" b="1" dirty="0" smtClean="0"/>
              <a:t>Vērtēšana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12776"/>
            <a:ext cx="7125112" cy="4051437"/>
          </a:xfrm>
        </p:spPr>
        <p:txBody>
          <a:bodyPr>
            <a:normAutofit lnSpcReduction="10000"/>
          </a:bodyPr>
          <a:lstStyle/>
          <a:p>
            <a:r>
              <a:rPr lang="lv-LV" sz="2800" b="1" dirty="0" smtClean="0"/>
              <a:t>1. - 3. klasē – rakstiski četros apguves līmeņos: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2800" dirty="0"/>
              <a:t>s</a:t>
            </a:r>
            <a:r>
              <a:rPr lang="lv-LV" sz="2800" dirty="0" smtClean="0"/>
              <a:t>ācis apgūt,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2800" dirty="0"/>
              <a:t>t</a:t>
            </a:r>
            <a:r>
              <a:rPr lang="lv-LV" sz="2800" dirty="0" smtClean="0"/>
              <a:t>urpina apgūt,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2800" dirty="0"/>
              <a:t>a</a:t>
            </a:r>
            <a:r>
              <a:rPr lang="lv-LV" sz="2800" dirty="0" smtClean="0"/>
              <a:t>pguvis,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2800" dirty="0"/>
              <a:t>a</a:t>
            </a:r>
            <a:r>
              <a:rPr lang="lv-LV" sz="2800" dirty="0" smtClean="0"/>
              <a:t>pguvis padziļināti</a:t>
            </a:r>
          </a:p>
          <a:p>
            <a:r>
              <a:rPr lang="lv-LV" sz="2800" b="1" dirty="0" smtClean="0"/>
              <a:t>4. - 6.klasē – 10 ballu skalā kā līdz šim</a:t>
            </a:r>
            <a:endParaRPr lang="lv-LV" sz="2800" b="1" dirty="0"/>
          </a:p>
        </p:txBody>
      </p:sp>
    </p:spTree>
    <p:extLst>
      <p:ext uri="{BB962C8B-B14F-4D97-AF65-F5344CB8AC3E}">
        <p14:creationId xmlns:p14="http://schemas.microsoft.com/office/powerpoint/2010/main" val="356067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/>
          <a:lstStyle/>
          <a:p>
            <a:pPr algn="ctr"/>
            <a:r>
              <a:rPr lang="lv-LV" b="1" dirty="0" smtClean="0"/>
              <a:t>Mācīšanās rezultāts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12776"/>
            <a:ext cx="7125112" cy="4051437"/>
          </a:xfrm>
        </p:spPr>
        <p:txBody>
          <a:bodyPr>
            <a:normAutofit/>
          </a:bodyPr>
          <a:lstStyle/>
          <a:p>
            <a:r>
              <a:rPr lang="lv-LV" sz="2800" b="1" dirty="0" smtClean="0"/>
              <a:t>Lietpratība</a:t>
            </a:r>
            <a:r>
              <a:rPr lang="lv-LV" sz="2800" dirty="0" smtClean="0"/>
              <a:t>, ko veido: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2800" b="1" dirty="0" smtClean="0"/>
              <a:t>zināšanas,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2800" dirty="0" smtClean="0"/>
              <a:t>izpratne un jomas </a:t>
            </a:r>
            <a:r>
              <a:rPr lang="lv-LV" sz="2800" dirty="0" err="1" smtClean="0"/>
              <a:t>pamatprasmes</a:t>
            </a:r>
            <a:r>
              <a:rPr lang="lv-LV" sz="2800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2800" dirty="0"/>
              <a:t>c</a:t>
            </a:r>
            <a:r>
              <a:rPr lang="lv-LV" sz="2800" dirty="0" smtClean="0"/>
              <a:t>aurviju prasmes,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2800" dirty="0"/>
              <a:t>a</a:t>
            </a:r>
            <a:r>
              <a:rPr lang="lv-LV" sz="2800" dirty="0" smtClean="0"/>
              <a:t>ttieksmes un ieradumi, kas balstīti vērtībās.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1799774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82;p70"/>
          <p:cNvSpPr txBox="1">
            <a:spLocks/>
          </p:cNvSpPr>
          <p:nvPr/>
        </p:nvSpPr>
        <p:spPr>
          <a:xfrm>
            <a:off x="395536" y="1772816"/>
            <a:ext cx="8290340" cy="3816424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0"/>
              </a:spcBef>
            </a:pPr>
            <a:r>
              <a:rPr lang="lv-LV" sz="4800" b="1" dirty="0" smtClean="0">
                <a:solidFill>
                  <a:srgbClr val="0B32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Arī </a:t>
            </a:r>
            <a:r>
              <a:rPr lang="lv-LV" sz="4800" b="1" dirty="0" err="1" smtClean="0">
                <a:solidFill>
                  <a:srgbClr val="0B32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tūkstots</a:t>
            </a:r>
            <a:r>
              <a:rPr lang="lv-LV" sz="4800" b="1" dirty="0" smtClean="0">
                <a:solidFill>
                  <a:srgbClr val="0B32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 jūdžu ceļojums sākas ar pirmo soli.</a:t>
            </a:r>
            <a:r>
              <a:rPr lang="lv-LV" sz="4800" dirty="0" smtClean="0">
                <a:solidFill>
                  <a:srgbClr val="0B32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 </a:t>
            </a:r>
          </a:p>
          <a:p>
            <a:pPr algn="ctr">
              <a:spcBef>
                <a:spcPts val="0"/>
              </a:spcBef>
            </a:pPr>
            <a:endParaRPr lang="lv-LV" sz="4800" dirty="0" smtClean="0">
              <a:solidFill>
                <a:srgbClr val="0B326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algn="r">
              <a:spcBef>
                <a:spcPts val="0"/>
              </a:spcBef>
            </a:pPr>
            <a:r>
              <a:rPr lang="lv-LV" dirty="0" smtClean="0">
                <a:solidFill>
                  <a:srgbClr val="0B326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Japāņu sakāmvārds</a:t>
            </a:r>
            <a:endParaRPr lang="lv-LV" dirty="0">
              <a:solidFill>
                <a:srgbClr val="0B326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098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125113" cy="924475"/>
          </a:xfrm>
        </p:spPr>
        <p:txBody>
          <a:bodyPr/>
          <a:lstStyle/>
          <a:p>
            <a:r>
              <a:rPr lang="lv-LV" b="1" dirty="0" smtClean="0"/>
              <a:t>Valsts pamatizglītības standarts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896" cy="4968552"/>
          </a:xfrm>
        </p:spPr>
        <p:txBody>
          <a:bodyPr>
            <a:normAutofit lnSpcReduction="10000"/>
          </a:bodyPr>
          <a:lstStyle/>
          <a:p>
            <a:r>
              <a:rPr lang="lv-LV" dirty="0" smtClean="0"/>
              <a:t>MK noteikumi Nr. 747 </a:t>
            </a:r>
            <a:r>
              <a:rPr lang="lv-LV" u="sng" dirty="0">
                <a:hlinkClick r:id="rId2"/>
              </a:rPr>
              <a:t>https://</a:t>
            </a:r>
            <a:r>
              <a:rPr lang="lv-LV" u="sng" dirty="0" smtClean="0">
                <a:hlinkClick r:id="rId2"/>
              </a:rPr>
              <a:t>likumi.lv/ta/id/303768</a:t>
            </a:r>
            <a:r>
              <a:rPr lang="lv-LV" u="sng" dirty="0" smtClean="0"/>
              <a:t> </a:t>
            </a:r>
          </a:p>
          <a:p>
            <a:r>
              <a:rPr lang="lv-LV" dirty="0"/>
              <a:t>Obligātais mācību saturs pamatizglītības standartā strukturēts septiņās mācību jomās ar šādiem mācību priekšmetiem: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valodu (latviešu valoda, svešvalodas, mazākumtautību dzimtā valoda); 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sociālā un pilsoniskā (sociālās zinības, sociālās zinības un vēsture, Latvijas un pasaules vēsture);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kultūras izpratne un </a:t>
            </a:r>
            <a:r>
              <a:rPr lang="lv-LV" dirty="0" err="1"/>
              <a:t>pašizpausme</a:t>
            </a:r>
            <a:r>
              <a:rPr lang="lv-LV" dirty="0"/>
              <a:t> mākslā (vizuālā māksla, mūzika, literatūra, teātra māksla);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dabaszinātņu (</a:t>
            </a:r>
            <a:r>
              <a:rPr lang="lv-LV" dirty="0" err="1"/>
              <a:t>dabaszinības</a:t>
            </a:r>
            <a:r>
              <a:rPr lang="lv-LV" dirty="0"/>
              <a:t>, fizika, ķīmija, bioloģija, ģeogrāfija);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matemātikas (matemātika);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tehnoloģiju (inženierzinības, dizains un tehnoloģijas, datorika);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veselības un fiziskās aktivitātes (sports un veselība).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06344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125113" cy="924475"/>
          </a:xfrm>
        </p:spPr>
        <p:txBody>
          <a:bodyPr/>
          <a:lstStyle/>
          <a:p>
            <a:r>
              <a:rPr lang="lv-LV" b="1" dirty="0" smtClean="0"/>
              <a:t>Ieviešana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07361"/>
            <a:ext cx="8280919" cy="4051437"/>
          </a:xfrm>
        </p:spPr>
        <p:txBody>
          <a:bodyPr/>
          <a:lstStyle/>
          <a:p>
            <a:r>
              <a:rPr lang="lv-LV" dirty="0"/>
              <a:t>Pilnveidoto mācību saturu un pieeju vispārējā izglītībā paredzēts ieviest pakāpeniski, sākot no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2019. gada 1. septembra </a:t>
            </a:r>
            <a:r>
              <a:rPr lang="lv-LV" dirty="0" smtClean="0"/>
              <a:t>pirmsskolā </a:t>
            </a:r>
            <a:r>
              <a:rPr lang="lv-LV" dirty="0" smtClean="0">
                <a:solidFill>
                  <a:srgbClr val="FF0000"/>
                </a:solidFill>
              </a:rPr>
              <a:t>(ieviests)</a:t>
            </a:r>
            <a:endParaRPr lang="lv-LV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2020. gada 1. septembra 1., 4., 7. un 10. klasē,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2021. gada 1. septembra 2., 5., 8. un 11. klasē,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/>
              <a:t>2022. gada 1. septembra 3., 6., 9. un 12. klasē.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3192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r>
              <a:rPr lang="lv-LV" b="1" dirty="0" smtClean="0"/>
              <a:t>Vīzija par katru skolēnu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040560"/>
          </a:xfrm>
        </p:spPr>
        <p:txBody>
          <a:bodyPr/>
          <a:lstStyle/>
          <a:p>
            <a:r>
              <a:rPr lang="lv-LV" b="1" dirty="0"/>
              <a:t>Skolēni tāpat kā līdz šim apgūs ierastos mācību </a:t>
            </a:r>
            <a:r>
              <a:rPr lang="lv-LV" b="1" dirty="0" smtClean="0"/>
              <a:t>priekšmetus: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 smtClean="0"/>
              <a:t>latviešu </a:t>
            </a:r>
            <a:r>
              <a:rPr lang="lv-LV" dirty="0"/>
              <a:t>valoda, </a:t>
            </a:r>
            <a:endParaRPr lang="lv-LV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lv-LV" dirty="0" smtClean="0"/>
              <a:t>matemātika</a:t>
            </a:r>
            <a:r>
              <a:rPr lang="lv-LV" dirty="0"/>
              <a:t>, </a:t>
            </a:r>
            <a:endParaRPr lang="lv-LV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lv-LV" dirty="0" err="1" smtClean="0"/>
              <a:t>dabaszinības</a:t>
            </a:r>
            <a:r>
              <a:rPr lang="lv-LV" dirty="0"/>
              <a:t>, </a:t>
            </a:r>
            <a:r>
              <a:rPr lang="lv-LV" dirty="0" smtClean="0"/>
              <a:t>u</a:t>
            </a:r>
            <a:r>
              <a:rPr lang="lv-LV" dirty="0"/>
              <a:t>. c</a:t>
            </a:r>
            <a:r>
              <a:rPr lang="lv-LV" dirty="0" smtClean="0"/>
              <a:t>.</a:t>
            </a:r>
          </a:p>
          <a:p>
            <a:r>
              <a:rPr lang="lv-LV" dirty="0" smtClean="0"/>
              <a:t> </a:t>
            </a:r>
            <a:r>
              <a:rPr lang="lv-LV" b="1" dirty="0"/>
              <a:t>P</a:t>
            </a:r>
            <a:r>
              <a:rPr lang="lv-LV" b="1" dirty="0" smtClean="0"/>
              <a:t>ievienosies </a:t>
            </a:r>
            <a:r>
              <a:rPr lang="lv-LV" b="1" dirty="0"/>
              <a:t>atsevišķi jauni mācību </a:t>
            </a:r>
            <a:r>
              <a:rPr lang="lv-LV" b="1" dirty="0" smtClean="0"/>
              <a:t>priekšmeti: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 smtClean="0"/>
              <a:t> teātra māksla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dirty="0" smtClean="0"/>
              <a:t>dizains </a:t>
            </a:r>
            <a:r>
              <a:rPr lang="lv-LV" dirty="0"/>
              <a:t>un </a:t>
            </a:r>
            <a:r>
              <a:rPr lang="lv-LV" dirty="0" smtClean="0"/>
              <a:t>tehnoloģijas</a:t>
            </a:r>
            <a:endParaRPr lang="lv-LV" dirty="0"/>
          </a:p>
          <a:p>
            <a:pPr>
              <a:buFont typeface="Wingdings" panose="05000000000000000000" pitchFamily="2" charset="2"/>
              <a:buChar char="ü"/>
            </a:pPr>
            <a:r>
              <a:rPr lang="lv-LV" dirty="0" smtClean="0"/>
              <a:t>atbilstoši </a:t>
            </a:r>
            <a:r>
              <a:rPr lang="lv-LV" dirty="0"/>
              <a:t>mūsdienu prasībām paredzēts pastiprināt datorikas apguvi </a:t>
            </a:r>
            <a:r>
              <a:rPr lang="lv-LV" dirty="0" smtClean="0"/>
              <a:t>(</a:t>
            </a:r>
            <a:r>
              <a:rPr lang="lv-LV" b="1" dirty="0" smtClean="0"/>
              <a:t>ir jau </a:t>
            </a:r>
            <a:r>
              <a:rPr lang="lv-LV" b="1" dirty="0"/>
              <a:t>no pirmās klases) </a:t>
            </a:r>
            <a:r>
              <a:rPr lang="lv-LV" dirty="0"/>
              <a:t>un tradicionālo mācību priekšmetu saturā aktualizēt mūsdienīgus jautājumus, jēdzienus un prasmes, piemēram, </a:t>
            </a:r>
            <a:r>
              <a:rPr lang="lv-LV" dirty="0" err="1"/>
              <a:t>medijpratību</a:t>
            </a:r>
            <a:r>
              <a:rPr lang="lv-LV" dirty="0"/>
              <a:t>, kritisko domāšanu un prezentācijas prasmes.  </a:t>
            </a:r>
          </a:p>
        </p:txBody>
      </p:sp>
    </p:spTree>
    <p:extLst>
      <p:ext uri="{BB962C8B-B14F-4D97-AF65-F5344CB8AC3E}">
        <p14:creationId xmlns:p14="http://schemas.microsoft.com/office/powerpoint/2010/main" val="3475881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125113" cy="924475"/>
          </a:xfrm>
        </p:spPr>
        <p:txBody>
          <a:bodyPr/>
          <a:lstStyle/>
          <a:p>
            <a:r>
              <a:rPr lang="lv-LV" b="1" dirty="0" smtClean="0"/>
              <a:t>Latviešu valoda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08720"/>
            <a:ext cx="7920880" cy="2880320"/>
          </a:xfrm>
        </p:spPr>
        <p:txBody>
          <a:bodyPr/>
          <a:lstStyle/>
          <a:p>
            <a:r>
              <a:rPr lang="lv-LV" dirty="0" smtClean="0"/>
              <a:t>Stundu skaits nemainās</a:t>
            </a:r>
          </a:p>
          <a:p>
            <a:r>
              <a:rPr lang="lv-LV" dirty="0" smtClean="0"/>
              <a:t>Programmā saglabāta visu nozīmīgāko gramatikas likumu apguve, papildus lasīšana</a:t>
            </a:r>
          </a:p>
          <a:p>
            <a:r>
              <a:rPr lang="lv-LV" dirty="0" smtClean="0"/>
              <a:t>Valodas apguve iekļauta arī citās stundās – terminu apgūšana, zinātnisku tekstu lasīšana, domu izklāsts par konkrētu jautājumu</a:t>
            </a:r>
            <a:endParaRPr lang="lv-LV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74785" y="3359630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lv-LV" b="1" dirty="0" smtClean="0"/>
              <a:t>Literatūra</a:t>
            </a:r>
            <a:endParaRPr lang="lv-LV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15616" y="3825152"/>
            <a:ext cx="7488832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dirty="0" smtClean="0"/>
              <a:t>4.klasē viena latviešu valodas stunda tiks veltīta literatūras apguvei</a:t>
            </a:r>
          </a:p>
          <a:p>
            <a:r>
              <a:rPr lang="lv-LV" dirty="0" smtClean="0"/>
              <a:t>5.,6.klasē literatūras stundu skaits nemainās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60468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3140968"/>
            <a:ext cx="7125113" cy="924475"/>
          </a:xfrm>
        </p:spPr>
        <p:txBody>
          <a:bodyPr/>
          <a:lstStyle/>
          <a:p>
            <a:pPr algn="r"/>
            <a:r>
              <a:rPr lang="lv-LV" b="1" dirty="0" smtClean="0"/>
              <a:t>Otrā svešvaloda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4077072"/>
            <a:ext cx="7488832" cy="1872208"/>
          </a:xfrm>
        </p:spPr>
        <p:txBody>
          <a:bodyPr/>
          <a:lstStyle/>
          <a:p>
            <a:r>
              <a:rPr lang="lv-LV" dirty="0" smtClean="0"/>
              <a:t>Otrās svešvalodas apguvi paredzēts sākt no 4.klases (līdz šim no 6.klases – krievu val. vai vācu val.)</a:t>
            </a:r>
            <a:endParaRPr lang="lv-LV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40466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lv-LV" b="1" dirty="0" smtClean="0"/>
              <a:t>Pirmā svešvaloda</a:t>
            </a:r>
            <a:endParaRPr lang="lv-LV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980728"/>
            <a:ext cx="7488832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dirty="0" smtClean="0"/>
              <a:t>Angļu valoda no </a:t>
            </a:r>
            <a:r>
              <a:rPr lang="lv-LV" dirty="0" smtClean="0"/>
              <a:t>1.klases (</a:t>
            </a:r>
            <a:r>
              <a:rPr lang="lv-LV" b="1" dirty="0" smtClean="0"/>
              <a:t>ir jau vairākus mācību gadus</a:t>
            </a:r>
            <a:r>
              <a:rPr lang="lv-LV" dirty="0" smtClean="0"/>
              <a:t>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83700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3140968"/>
            <a:ext cx="7125113" cy="924475"/>
          </a:xfrm>
        </p:spPr>
        <p:txBody>
          <a:bodyPr/>
          <a:lstStyle/>
          <a:p>
            <a:pPr algn="r"/>
            <a:r>
              <a:rPr lang="lv-LV" b="1" dirty="0" smtClean="0"/>
              <a:t>Datorika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3861048"/>
            <a:ext cx="7488832" cy="1872208"/>
          </a:xfrm>
        </p:spPr>
        <p:txBody>
          <a:bodyPr/>
          <a:lstStyle/>
          <a:p>
            <a:r>
              <a:rPr lang="lv-LV" dirty="0" smtClean="0"/>
              <a:t>1</a:t>
            </a:r>
            <a:r>
              <a:rPr lang="lv-LV" dirty="0" smtClean="0"/>
              <a:t>. - 3</a:t>
            </a:r>
            <a:r>
              <a:rPr lang="lv-LV" dirty="0" smtClean="0"/>
              <a:t>. klasē (</a:t>
            </a:r>
            <a:r>
              <a:rPr lang="lv-LV" b="1" dirty="0" smtClean="0"/>
              <a:t>tāpat kā līdz šim</a:t>
            </a:r>
            <a:r>
              <a:rPr lang="lv-LV" dirty="0" smtClean="0"/>
              <a:t>) skolēni apgūs integrēti</a:t>
            </a:r>
          </a:p>
          <a:p>
            <a:r>
              <a:rPr lang="lv-LV" dirty="0" smtClean="0"/>
              <a:t>4</a:t>
            </a:r>
            <a:r>
              <a:rPr lang="lv-LV" dirty="0" smtClean="0"/>
              <a:t>. - 6.klasē </a:t>
            </a:r>
            <a:r>
              <a:rPr lang="lv-LV" dirty="0" smtClean="0"/>
              <a:t>– kā atsevišķu mācību priekšmetu</a:t>
            </a:r>
            <a:endParaRPr lang="lv-LV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40466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lv-LV" b="1" dirty="0" smtClean="0"/>
              <a:t>Dizains un tehnoloģijas</a:t>
            </a:r>
            <a:endParaRPr lang="lv-LV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980728"/>
            <a:ext cx="8208912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dirty="0" smtClean="0"/>
              <a:t>Aizstāj līdzšinējo mājturības un tehnoloģiju mācību priekšmetu no 1. līdz 6.klasei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56139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3140968"/>
            <a:ext cx="7125113" cy="924475"/>
          </a:xfrm>
        </p:spPr>
        <p:txBody>
          <a:bodyPr/>
          <a:lstStyle/>
          <a:p>
            <a:pPr algn="r"/>
            <a:r>
              <a:rPr lang="lv-LV" b="1" dirty="0" smtClean="0"/>
              <a:t>Sports un veselība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3789040"/>
            <a:ext cx="7488832" cy="1872208"/>
          </a:xfrm>
        </p:spPr>
        <p:txBody>
          <a:bodyPr/>
          <a:lstStyle/>
          <a:p>
            <a:r>
              <a:rPr lang="lv-LV" dirty="0" smtClean="0"/>
              <a:t>1.klasē – 2 stundas nedēļā</a:t>
            </a:r>
          </a:p>
          <a:p>
            <a:r>
              <a:rPr lang="lv-LV" dirty="0" smtClean="0"/>
              <a:t>2.- 6.klasē – </a:t>
            </a:r>
            <a:r>
              <a:rPr lang="lv-LV" b="1" dirty="0" smtClean="0">
                <a:solidFill>
                  <a:srgbClr val="FF0000"/>
                </a:solidFill>
              </a:rPr>
              <a:t>3 stundas nedēļā</a:t>
            </a:r>
            <a:endParaRPr lang="lv-LV" b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404664"/>
            <a:ext cx="8424936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lv-LV" b="1" dirty="0" smtClean="0"/>
              <a:t>Teātra māksla – </a:t>
            </a:r>
            <a:r>
              <a:rPr lang="lv-LV" sz="2400" b="1" dirty="0" smtClean="0">
                <a:solidFill>
                  <a:srgbClr val="FF0000"/>
                </a:solidFill>
              </a:rPr>
              <a:t>jauns mācību priekšmets</a:t>
            </a:r>
            <a:endParaRPr lang="lv-LV" sz="24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980728"/>
            <a:ext cx="7488832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dirty="0" smtClean="0"/>
              <a:t>1. – 3.klasē skolēni apgūs integrēti latviešu valodā, sociālajās zinībās un citos mācību priekšmetos</a:t>
            </a:r>
          </a:p>
          <a:p>
            <a:r>
              <a:rPr lang="lv-LV" dirty="0" smtClean="0"/>
              <a:t>4 – 6.klasē atvēlēts noteikts stundu skaits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56139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/>
          <a:lstStyle/>
          <a:p>
            <a:pPr algn="ctr"/>
            <a:r>
              <a:rPr lang="lv-LV" b="1" dirty="0" smtClean="0"/>
              <a:t>Vērtēšana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12776"/>
            <a:ext cx="7125112" cy="4051437"/>
          </a:xfrm>
        </p:spPr>
        <p:txBody>
          <a:bodyPr>
            <a:normAutofit/>
          </a:bodyPr>
          <a:lstStyle/>
          <a:p>
            <a:r>
              <a:rPr lang="lv-LV" sz="2800" dirty="0" smtClean="0"/>
              <a:t>Tāpat kā līdz šim: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2800" dirty="0"/>
              <a:t>d</a:t>
            </a:r>
            <a:r>
              <a:rPr lang="lv-LV" sz="2800" dirty="0" smtClean="0"/>
              <a:t>iagnosticējošie darbi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2800" dirty="0"/>
              <a:t>v</a:t>
            </a:r>
            <a:r>
              <a:rPr lang="lv-LV" sz="2800" dirty="0" smtClean="0"/>
              <a:t>ērtēšana ikdienā (pārbaudes darba metodika, pašvērtējums),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v-LV" sz="2800" dirty="0" smtClean="0"/>
              <a:t>skolēna snieguma novērtēšana – temata, semestra, gada noslēgumā</a:t>
            </a:r>
          </a:p>
          <a:p>
            <a:r>
              <a:rPr lang="lv-LV" sz="2800" dirty="0" smtClean="0"/>
              <a:t>Obligātie valsts pārbaudījumi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1565590568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TM01972873[[fn=Summer]]</Template>
  <TotalTime>229</TotalTime>
  <Words>456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Summer</vt:lpstr>
      <vt:lpstr>Pārmaiņas  mācību saturā</vt:lpstr>
      <vt:lpstr>Valsts pamatizglītības standarts</vt:lpstr>
      <vt:lpstr>Ieviešana</vt:lpstr>
      <vt:lpstr>Vīzija par katru skolēnu</vt:lpstr>
      <vt:lpstr>Latviešu valoda</vt:lpstr>
      <vt:lpstr>Otrā svešvaloda</vt:lpstr>
      <vt:lpstr>Datorika</vt:lpstr>
      <vt:lpstr>Sports un veselība</vt:lpstr>
      <vt:lpstr>Vērtēšana</vt:lpstr>
      <vt:lpstr>Vērtēšana</vt:lpstr>
      <vt:lpstr>Mācīšanās rezultāts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Pārmaiņas mācību saturā</dc:title>
  <dc:creator>Ievina Pilka</dc:creator>
  <cp:lastModifiedBy>Ievina Pilka</cp:lastModifiedBy>
  <cp:revision>19</cp:revision>
  <dcterms:created xsi:type="dcterms:W3CDTF">2020-03-04T10:54:38Z</dcterms:created>
  <dcterms:modified xsi:type="dcterms:W3CDTF">2020-03-05T09:07:59Z</dcterms:modified>
</cp:coreProperties>
</file>