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57" r:id="rId4"/>
    <p:sldId id="258" r:id="rId5"/>
    <p:sldId id="274" r:id="rId6"/>
    <p:sldId id="275" r:id="rId7"/>
    <p:sldId id="276" r:id="rId8"/>
    <p:sldId id="264" r:id="rId9"/>
    <p:sldId id="263" r:id="rId10"/>
    <p:sldId id="259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78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3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74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13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9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47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25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1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2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593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16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8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AE9B-426D-44F7-894A-921AD9A33C12}" type="datetimeFigureOut">
              <a:rPr lang="lv-LV" smtClean="0"/>
              <a:t>06.01.21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80C78A2-345C-40FB-AB0E-F208F64D0CDD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92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229" y="408260"/>
            <a:ext cx="10493829" cy="307516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omic Sans MS" panose="030F0702030302020204" pitchFamily="66" charset="0"/>
              </a:rPr>
              <a:t>OGRES SĀKUMSKOLA                         LEPOJAS</a:t>
            </a:r>
            <a:endParaRPr lang="lv-LV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02" y="4955178"/>
            <a:ext cx="9144000" cy="1123406"/>
          </a:xfrm>
        </p:spPr>
        <p:txBody>
          <a:bodyPr>
            <a:normAutofit/>
          </a:bodyPr>
          <a:lstStyle/>
          <a:p>
            <a:r>
              <a:rPr lang="lv-LV" sz="2000" b="1" dirty="0">
                <a:latin typeface="Comic Sans MS" panose="030F0702030302020204" pitchFamily="66" charset="0"/>
              </a:rPr>
              <a:t>2020.</a:t>
            </a:r>
            <a:r>
              <a:rPr lang="en-US" sz="2000" b="1" dirty="0">
                <a:latin typeface="Comic Sans MS" panose="030F0702030302020204" pitchFamily="66" charset="0"/>
              </a:rPr>
              <a:t>/2021. </a:t>
            </a:r>
            <a:r>
              <a:rPr lang="en-US" sz="2000" b="1" cap="none" dirty="0" err="1">
                <a:latin typeface="Comic Sans MS" panose="030F0702030302020204" pitchFamily="66" charset="0"/>
              </a:rPr>
              <a:t>mācību</a:t>
            </a:r>
            <a:r>
              <a:rPr lang="en-US" sz="2000" b="1" cap="none" dirty="0">
                <a:latin typeface="Comic Sans MS" panose="030F0702030302020204" pitchFamily="66" charset="0"/>
              </a:rPr>
              <a:t> gads</a:t>
            </a:r>
            <a:endParaRPr lang="lv-LV" sz="2000" b="1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6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FEBRUĀRI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2.E KLASES SKOLNIECEI ENIJAI ERELEI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07" y="311167"/>
            <a:ext cx="11127451" cy="47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7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MARTU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2.B KLASES SKOLNIECEI EVAI DEHTEVIČAI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86" y="257281"/>
            <a:ext cx="11170290" cy="47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2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APRĪLI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2.E KLASES SKOLNIECEI LĪVAI KARLSONEI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9" y="374848"/>
            <a:ext cx="10986302" cy="470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MAIJU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2.E KLASES SKOLNIECEI ELIZABETEI PELSEI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0" y="271434"/>
            <a:ext cx="11212300" cy="47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JŪNIJU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5.B KLASES SKOLNIECEI ANETEI ĢINEI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45" y="396077"/>
            <a:ext cx="11199637" cy="464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JŪLIJU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6.C KLASES SKOLNIECEI ESTEREI PAULAI GECAI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75" y="285040"/>
            <a:ext cx="11174873" cy="46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9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AUGUSTU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5.B KLASES SKOLNIECEI KEITAI MATSKINAI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42" y="352534"/>
            <a:ext cx="11172212" cy="46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SEPTEMBRI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1.D KLASES SKOLNIECEI VIVIĀNAI GINTEREI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25" y="288851"/>
            <a:ext cx="11267082" cy="47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OKTOBRI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5.C KLASES SKOLNIECEI IEVAI KAULIŅAI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54" y="383558"/>
            <a:ext cx="11324743" cy="47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6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NOVEMBRI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2.E KLASES SKOLNIECEI ELZAI ZIRNĪTEI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95" y="413494"/>
            <a:ext cx="10948372" cy="46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5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807" y="1925704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PALDIES 1.KLAŠU SKOLĒNIEM PAR ČAKLO MĀCĪŠANOS!</a:t>
            </a:r>
          </a:p>
        </p:txBody>
      </p:sp>
    </p:spTree>
    <p:extLst>
      <p:ext uri="{BB962C8B-B14F-4D97-AF65-F5344CB8AC3E}">
        <p14:creationId xmlns:p14="http://schemas.microsoft.com/office/powerpoint/2010/main" val="297919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95" y="226423"/>
            <a:ext cx="11069540" cy="469936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59273" y="4365170"/>
            <a:ext cx="11545939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PAR DECEMBRI PATEICAMIES</a:t>
            </a:r>
          </a:p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LEGO PROJEKTĒŠANAS SKOLAS DALĪBNIEKIEM, </a:t>
            </a:r>
          </a:p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ČAKLAJIEM 2.A KLASES SKOLĒNIEM: </a:t>
            </a:r>
          </a:p>
          <a:p>
            <a:pPr marL="0" indent="0" algn="ctr">
              <a:buNone/>
            </a:pPr>
            <a:r>
              <a:rPr lang="lv-LV" sz="7200" b="1" dirty="0">
                <a:latin typeface="Comic Sans MS" panose="030F0702030302020204" pitchFamily="66" charset="0"/>
              </a:rPr>
              <a:t>ZEMGUS</a:t>
            </a:r>
            <a:r>
              <a:rPr lang="en-US" sz="7200" b="1" dirty="0">
                <a:latin typeface="Comic Sans MS" panose="030F0702030302020204" pitchFamily="66" charset="0"/>
              </a:rPr>
              <a:t>AM</a:t>
            </a:r>
            <a:r>
              <a:rPr lang="lv-LV" sz="7200" b="1" dirty="0">
                <a:latin typeface="Comic Sans MS" panose="030F0702030302020204" pitchFamily="66" charset="0"/>
              </a:rPr>
              <a:t> ZIŅĢĪTI</a:t>
            </a:r>
            <a:r>
              <a:rPr lang="en-US" sz="7200" b="1" dirty="0">
                <a:latin typeface="Comic Sans MS" panose="030F0702030302020204" pitchFamily="66" charset="0"/>
              </a:rPr>
              <a:t>M, </a:t>
            </a:r>
            <a:r>
              <a:rPr lang="lv-LV" sz="7200" b="1" dirty="0">
                <a:latin typeface="Comic Sans MS" panose="030F0702030302020204" pitchFamily="66" charset="0"/>
              </a:rPr>
              <a:t>EMĪL</a:t>
            </a:r>
            <a:r>
              <a:rPr lang="en-US" sz="7200" b="1" dirty="0">
                <a:latin typeface="Comic Sans MS" panose="030F0702030302020204" pitchFamily="66" charset="0"/>
              </a:rPr>
              <a:t>AM</a:t>
            </a:r>
            <a:r>
              <a:rPr lang="lv-LV" sz="7200" b="1" dirty="0">
                <a:latin typeface="Comic Sans MS" panose="030F0702030302020204" pitchFamily="66" charset="0"/>
              </a:rPr>
              <a:t> ZEMĪTI</a:t>
            </a:r>
            <a:r>
              <a:rPr lang="en-US" sz="7200" b="1" dirty="0">
                <a:latin typeface="Comic Sans MS" panose="030F0702030302020204" pitchFamily="66" charset="0"/>
              </a:rPr>
              <a:t>M, </a:t>
            </a:r>
            <a:r>
              <a:rPr lang="lv-LV" sz="7200" b="1" dirty="0">
                <a:latin typeface="Comic Sans MS" panose="030F0702030302020204" pitchFamily="66" charset="0"/>
              </a:rPr>
              <a:t>RIČARD</a:t>
            </a:r>
            <a:r>
              <a:rPr lang="en-US" sz="7200" b="1" dirty="0">
                <a:latin typeface="Comic Sans MS" panose="030F0702030302020204" pitchFamily="66" charset="0"/>
              </a:rPr>
              <a:t>AM</a:t>
            </a:r>
            <a:r>
              <a:rPr lang="lv-LV" sz="7200" b="1" dirty="0">
                <a:latin typeface="Comic Sans MS" panose="030F0702030302020204" pitchFamily="66" charset="0"/>
              </a:rPr>
              <a:t> DIVANOVSKI</a:t>
            </a:r>
            <a:r>
              <a:rPr lang="en-US" sz="7200" b="1" dirty="0">
                <a:latin typeface="Comic Sans MS" panose="030F0702030302020204" pitchFamily="66" charset="0"/>
              </a:rPr>
              <a:t>M</a:t>
            </a:r>
            <a:endParaRPr lang="lv-LV" sz="7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IEMASSVĒTKI 2017 - Ballēties PrieksBallēties Prie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85" y="87086"/>
            <a:ext cx="10277243" cy="6024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085" y="-103394"/>
            <a:ext cx="6639606" cy="254143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LAIMĪGU </a:t>
            </a:r>
            <a:b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JAUNO GADU</a:t>
            </a:r>
            <a:r>
              <a:rPr lang="lv-LV" b="1" dirty="0">
                <a:solidFill>
                  <a:srgbClr val="C00000"/>
                </a:solidFill>
                <a:latin typeface="Comic Sans MS" panose="030F0702030302020204" pitchFamily="66" charset="0"/>
              </a:rPr>
              <a:t>!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8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1" y="1114543"/>
            <a:ext cx="9603275" cy="1049235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Comic Sans MS" panose="030F0702030302020204" pitchFamily="66" charset="0"/>
              </a:rPr>
              <a:t>Mūsu labākie 2. klasēs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189" y="2163778"/>
            <a:ext cx="9603275" cy="3450613"/>
          </a:xfrm>
        </p:spPr>
        <p:txBody>
          <a:bodyPr>
            <a:normAutofit/>
          </a:bodyPr>
          <a:lstStyle/>
          <a:p>
            <a:r>
              <a:rPr lang="lv-LV" sz="3000" b="1" dirty="0">
                <a:latin typeface="Comic Sans MS" panose="030F0702030302020204" pitchFamily="66" charset="0"/>
              </a:rPr>
              <a:t>2.a klase  - Eva Zariņa</a:t>
            </a:r>
          </a:p>
          <a:p>
            <a:r>
              <a:rPr lang="lv-LV" sz="3000" b="1" dirty="0">
                <a:latin typeface="Comic Sans MS" panose="030F0702030302020204" pitchFamily="66" charset="0"/>
              </a:rPr>
              <a:t>2.b klase - Alise Vikštreine</a:t>
            </a:r>
          </a:p>
          <a:p>
            <a:r>
              <a:rPr lang="lv-LV" sz="3000" b="1" dirty="0">
                <a:latin typeface="Comic Sans MS" panose="030F0702030302020204" pitchFamily="66" charset="0"/>
              </a:rPr>
              <a:t>2.c klase – Alise Kleina</a:t>
            </a:r>
          </a:p>
          <a:p>
            <a:r>
              <a:rPr lang="lv-LV" sz="3000" b="1" dirty="0">
                <a:latin typeface="Comic Sans MS" panose="030F0702030302020204" pitchFamily="66" charset="0"/>
              </a:rPr>
              <a:t>2.d klase – Elizabete Turķe</a:t>
            </a:r>
          </a:p>
          <a:p>
            <a:r>
              <a:rPr lang="lv-LV" sz="3000" b="1" dirty="0">
                <a:latin typeface="Comic Sans MS" panose="030F0702030302020204" pitchFamily="66" charset="0"/>
              </a:rPr>
              <a:t>2.e klase -  Agate Arieta Kabakova</a:t>
            </a:r>
          </a:p>
        </p:txBody>
      </p:sp>
    </p:spTree>
    <p:extLst>
      <p:ext uri="{BB962C8B-B14F-4D97-AF65-F5344CB8AC3E}">
        <p14:creationId xmlns:p14="http://schemas.microsoft.com/office/powerpoint/2010/main" val="278952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19" y="1135445"/>
            <a:ext cx="9603275" cy="1049235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Comic Sans MS" panose="030F0702030302020204" pitchFamily="66" charset="0"/>
              </a:rPr>
              <a:t>Mūsu labākie 3. klasēs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202" y="2320532"/>
            <a:ext cx="9603275" cy="3450613"/>
          </a:xfrm>
        </p:spPr>
        <p:txBody>
          <a:bodyPr/>
          <a:lstStyle/>
          <a:p>
            <a:r>
              <a:rPr lang="lv-LV" sz="3200" b="1" dirty="0">
                <a:latin typeface="Comic Sans MS" panose="030F0702030302020204" pitchFamily="66" charset="0"/>
              </a:rPr>
              <a:t>3.a klase –</a:t>
            </a:r>
            <a:r>
              <a:rPr lang="lv-LV" sz="3200" b="1" dirty="0" err="1">
                <a:latin typeface="Comic Sans MS" panose="030F0702030302020204" pitchFamily="66" charset="0"/>
              </a:rPr>
              <a:t>Annika</a:t>
            </a:r>
            <a:r>
              <a:rPr lang="lv-LV" sz="3200" b="1" dirty="0">
                <a:latin typeface="Comic Sans MS" panose="030F0702030302020204" pitchFamily="66" charset="0"/>
              </a:rPr>
              <a:t> Millere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3.b klase –Šarlote Miķelsone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3.c klase – Evelīna Rutkovska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3.d klase –Toms </a:t>
            </a:r>
            <a:r>
              <a:rPr lang="lv-LV" sz="3200" b="1" dirty="0" err="1">
                <a:latin typeface="Comic Sans MS" panose="030F0702030302020204" pitchFamily="66" charset="0"/>
              </a:rPr>
              <a:t>Barlo</a:t>
            </a:r>
            <a:endParaRPr lang="lv-LV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4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808" y="1187696"/>
            <a:ext cx="9603275" cy="1049235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Comic Sans MS" panose="030F0702030302020204" pitchFamily="66" charset="0"/>
              </a:rPr>
              <a:t>Mūsu labākie 4. klasēs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951" y="2236931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lv-LV" sz="3200" b="1" dirty="0">
                <a:latin typeface="Comic Sans MS" panose="030F0702030302020204" pitchFamily="66" charset="0"/>
              </a:rPr>
              <a:t>4.a klase – Līga Mauriņa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4.b klase – Kate </a:t>
            </a:r>
            <a:r>
              <a:rPr lang="lv-LV" sz="3200" b="1" dirty="0" err="1">
                <a:latin typeface="Comic Sans MS" panose="030F0702030302020204" pitchFamily="66" charset="0"/>
              </a:rPr>
              <a:t>Mazure</a:t>
            </a:r>
            <a:endParaRPr lang="lv-LV" sz="3200" b="1" dirty="0">
              <a:latin typeface="Comic Sans MS" panose="030F0702030302020204" pitchFamily="66" charset="0"/>
            </a:endParaRPr>
          </a:p>
          <a:p>
            <a:r>
              <a:rPr lang="lv-LV" sz="3200" b="1" dirty="0">
                <a:latin typeface="Comic Sans MS" panose="030F0702030302020204" pitchFamily="66" charset="0"/>
              </a:rPr>
              <a:t>4.c klase – Alise Arnīte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4.d klase – Elizabete Skujiņa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4.e klase – Sofija Rudzīte</a:t>
            </a:r>
          </a:p>
        </p:txBody>
      </p:sp>
    </p:spTree>
    <p:extLst>
      <p:ext uri="{BB962C8B-B14F-4D97-AF65-F5344CB8AC3E}">
        <p14:creationId xmlns:p14="http://schemas.microsoft.com/office/powerpoint/2010/main" val="349823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848" y="1135445"/>
            <a:ext cx="9603275" cy="1049235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Comic Sans MS" panose="030F0702030302020204" pitchFamily="66" charset="0"/>
              </a:rPr>
              <a:t>Mūsu labākie 5. klasēs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825" y="2250864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lv-LV" sz="3200" b="1" dirty="0">
                <a:latin typeface="Comic Sans MS" panose="030F0702030302020204" pitchFamily="66" charset="0"/>
              </a:rPr>
              <a:t>5.a klase – Anna </a:t>
            </a:r>
            <a:r>
              <a:rPr lang="lv-LV" sz="3200" b="1" dirty="0" err="1">
                <a:latin typeface="Comic Sans MS" panose="030F0702030302020204" pitchFamily="66" charset="0"/>
              </a:rPr>
              <a:t>Zudāne</a:t>
            </a:r>
            <a:endParaRPr lang="lv-LV" sz="3200" b="1" dirty="0">
              <a:latin typeface="Comic Sans MS" panose="030F0702030302020204" pitchFamily="66" charset="0"/>
            </a:endParaRPr>
          </a:p>
          <a:p>
            <a:r>
              <a:rPr lang="lv-LV" sz="3200" b="1" dirty="0">
                <a:latin typeface="Comic Sans MS" panose="030F0702030302020204" pitchFamily="66" charset="0"/>
              </a:rPr>
              <a:t>5.b klase – Madara </a:t>
            </a:r>
            <a:r>
              <a:rPr lang="lv-LV" sz="3200" b="1" dirty="0" err="1">
                <a:latin typeface="Comic Sans MS" panose="030F0702030302020204" pitchFamily="66" charset="0"/>
              </a:rPr>
              <a:t>Jagmane</a:t>
            </a:r>
            <a:endParaRPr lang="lv-LV" sz="3200" b="1" dirty="0">
              <a:latin typeface="Comic Sans MS" panose="030F0702030302020204" pitchFamily="66" charset="0"/>
            </a:endParaRPr>
          </a:p>
          <a:p>
            <a:r>
              <a:rPr lang="lv-LV" sz="3200" b="1" dirty="0">
                <a:latin typeface="Comic Sans MS" panose="030F0702030302020204" pitchFamily="66" charset="0"/>
              </a:rPr>
              <a:t>5.c klase – Paula Amanda Dīriņa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5.d klase – Nora </a:t>
            </a:r>
            <a:r>
              <a:rPr lang="lv-LV" sz="3200" b="1" dirty="0" err="1">
                <a:latin typeface="Comic Sans MS" panose="030F0702030302020204" pitchFamily="66" charset="0"/>
              </a:rPr>
              <a:t>Keserovska</a:t>
            </a:r>
            <a:r>
              <a:rPr lang="lv-LV" sz="3200" b="1" dirty="0">
                <a:latin typeface="Comic Sans MS" panose="030F0702030302020204" pitchFamily="66" charset="0"/>
              </a:rPr>
              <a:t> 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5.e klase – Betija </a:t>
            </a:r>
            <a:r>
              <a:rPr lang="lv-LV" sz="3200" b="1" dirty="0" err="1">
                <a:latin typeface="Comic Sans MS" panose="030F0702030302020204" pitchFamily="66" charset="0"/>
              </a:rPr>
              <a:t>Trautmane</a:t>
            </a:r>
            <a:endParaRPr lang="lv-LV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4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11" y="1144154"/>
            <a:ext cx="9603275" cy="1049235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Comic Sans MS" panose="030F0702030302020204" pitchFamily="66" charset="0"/>
              </a:rPr>
              <a:t>Mūsu labākie 6. klasēs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911" y="2055223"/>
            <a:ext cx="9603275" cy="3846551"/>
          </a:xfrm>
        </p:spPr>
        <p:txBody>
          <a:bodyPr>
            <a:normAutofit fontScale="92500" lnSpcReduction="10000"/>
          </a:bodyPr>
          <a:lstStyle/>
          <a:p>
            <a:r>
              <a:rPr lang="lv-LV" sz="3200" b="1" dirty="0">
                <a:latin typeface="Comic Sans MS" panose="030F0702030302020204" pitchFamily="66" charset="0"/>
              </a:rPr>
              <a:t>6.a klase – Ringolds Bērziņš 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6.b klase – Marta </a:t>
            </a:r>
            <a:r>
              <a:rPr lang="lv-LV" sz="3200" b="1" dirty="0" err="1">
                <a:latin typeface="Comic Sans MS" panose="030F0702030302020204" pitchFamily="66" charset="0"/>
              </a:rPr>
              <a:t>Videmane</a:t>
            </a:r>
            <a:r>
              <a:rPr lang="lv-LV" sz="3200" b="1" dirty="0">
                <a:latin typeface="Comic Sans MS" panose="030F0702030302020204" pitchFamily="66" charset="0"/>
              </a:rPr>
              <a:t> 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6.c klase – Anna Sala 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6.d klase – Guste Strazdiņa 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6.e klase – Keita Fjodorova </a:t>
            </a:r>
          </a:p>
          <a:p>
            <a:r>
              <a:rPr lang="lv-LV" sz="3200" b="1" dirty="0">
                <a:latin typeface="Comic Sans MS" panose="030F0702030302020204" pitchFamily="66" charset="0"/>
              </a:rPr>
              <a:t>6.g klase - </a:t>
            </a:r>
            <a:r>
              <a:rPr lang="lv-LV" sz="3200" b="1" dirty="0" err="1">
                <a:latin typeface="Comic Sans MS" panose="030F0702030302020204" pitchFamily="66" charset="0"/>
              </a:rPr>
              <a:t>Annika</a:t>
            </a:r>
            <a:r>
              <a:rPr lang="lv-LV" sz="3200" b="1" dirty="0">
                <a:latin typeface="Comic Sans MS" panose="030F0702030302020204" pitchFamily="66" charset="0"/>
              </a:rPr>
              <a:t> </a:t>
            </a:r>
            <a:r>
              <a:rPr lang="lv-LV" sz="3200" b="1" dirty="0" err="1">
                <a:latin typeface="Comic Sans MS" panose="030F0702030302020204" pitchFamily="66" charset="0"/>
              </a:rPr>
              <a:t>Ramza</a:t>
            </a:r>
            <a:r>
              <a:rPr lang="lv-LV" sz="3200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38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3" y="111032"/>
            <a:ext cx="11852365" cy="8969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en-US" sz="4600" b="1" dirty="0">
                <a:latin typeface="Comic Sans MS" panose="030F0702030302020204" pitchFamily="66" charset="0"/>
              </a:rPr>
              <a:t>IR UZTAPIS MŪSU SKOLAS JAUNĀ 2021. GADA KALENDĀRS</a:t>
            </a:r>
            <a:endParaRPr lang="lv-LV" sz="46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3" y="1008016"/>
            <a:ext cx="10876903" cy="43878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5773" y="5131525"/>
            <a:ext cx="10297886" cy="8969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PAR TITULBILDI PATEICAMIES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latin typeface="Comic Sans MS" panose="030F0702030302020204" pitchFamily="66" charset="0"/>
              </a:rPr>
              <a:t>4.C KLASES SKOLNIECEI EVELĪNAI ĶĒNIŅAI</a:t>
            </a:r>
            <a:endParaRPr lang="lv-LV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6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2" y="321045"/>
            <a:ext cx="11208513" cy="474734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57692" y="4966061"/>
            <a:ext cx="10297886" cy="1121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PAR JANVĀRI PATEICAMIES</a:t>
            </a:r>
          </a:p>
          <a:p>
            <a:pPr marL="0" indent="0" algn="ctr">
              <a:buNone/>
            </a:pPr>
            <a:r>
              <a:rPr lang="en-US" sz="8800" b="1" dirty="0">
                <a:latin typeface="Comic Sans MS" panose="030F0702030302020204" pitchFamily="66" charset="0"/>
              </a:rPr>
              <a:t>2.E KLASES SKOLNIECEI AGATEI ARIETAI KABAKOVAI </a:t>
            </a:r>
            <a:endParaRPr lang="lv-LV" sz="8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513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477</TotalTime>
  <Words>386</Words>
  <Application>Microsoft Macintosh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Comic Sans MS</vt:lpstr>
      <vt:lpstr>Gill Sans MT</vt:lpstr>
      <vt:lpstr>Gallery</vt:lpstr>
      <vt:lpstr>OGRES SĀKUMSKOLA                         LEPOJAS</vt:lpstr>
      <vt:lpstr>PALDIES 1.KLAŠU SKOLĒNIEM PAR ČAKLO MĀCĪŠANOS!</vt:lpstr>
      <vt:lpstr>Mūsu labākie 2. klasēs</vt:lpstr>
      <vt:lpstr>Mūsu labākie 3. klasēs</vt:lpstr>
      <vt:lpstr>Mūsu labākie 4. klasēs</vt:lpstr>
      <vt:lpstr>Mūsu labākie 5. klasēs</vt:lpstr>
      <vt:lpstr>Mūsu labākie 6. klasēs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LAIMĪGU  JAUNO GADU!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47</cp:revision>
  <dcterms:created xsi:type="dcterms:W3CDTF">2020-12-16T06:56:02Z</dcterms:created>
  <dcterms:modified xsi:type="dcterms:W3CDTF">2021-01-06T13:28:57Z</dcterms:modified>
</cp:coreProperties>
</file>