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105" y="802298"/>
            <a:ext cx="8561747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3106" y="3531204"/>
            <a:ext cx="8561746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FEF71-2352-4A1C-972D-61BE11FFCC03}" type="datetimeFigureOut">
              <a:rPr lang="lv-LV" smtClean="0"/>
              <a:t>09.09.2018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93105" y="329307"/>
            <a:ext cx="4897310" cy="309201"/>
          </a:xfrm>
        </p:spPr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AF6EE012-AA99-462E-AC28-A9BDC2E463CE}" type="slidenum">
              <a:rPr lang="lv-LV" smtClean="0"/>
              <a:t>‹#›</a:t>
            </a:fld>
            <a:endParaRPr lang="lv-LV"/>
          </a:p>
        </p:txBody>
      </p:sp>
      <p:cxnSp>
        <p:nvCxnSpPr>
          <p:cNvPr id="8" name="Straight Connector 7"/>
          <p:cNvCxnSpPr/>
          <p:nvPr/>
        </p:nvCxnSpPr>
        <p:spPr>
          <a:xfrm>
            <a:off x="2334637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6041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FEF71-2352-4A1C-972D-61BE11FFCC03}" type="datetimeFigureOut">
              <a:rPr lang="lv-LV" smtClean="0"/>
              <a:t>09.09.2018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EE012-AA99-462E-AC28-A9BDC2E463CE}" type="slidenum">
              <a:rPr lang="lv-LV" smtClean="0"/>
              <a:t>‹#›</a:t>
            </a:fld>
            <a:endParaRPr lang="lv-LV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2985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883863"/>
            <a:ext cx="1615742" cy="45749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694" y="883863"/>
            <a:ext cx="7738807" cy="45749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FEF71-2352-4A1C-972D-61BE11FFCC03}" type="datetimeFigureOut">
              <a:rPr lang="lv-LV" smtClean="0"/>
              <a:t>09.09.2018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EE012-AA99-462E-AC28-A9BDC2E463CE}" type="slidenum">
              <a:rPr lang="lv-LV" smtClean="0"/>
              <a:t>‹#›</a:t>
            </a:fld>
            <a:endParaRPr lang="lv-LV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439111" y="719272"/>
            <a:ext cx="1615742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433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FEF71-2352-4A1C-972D-61BE11FFCC03}" type="datetimeFigureOut">
              <a:rPr lang="lv-LV" smtClean="0"/>
              <a:t>09.09.2018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EE012-AA99-462E-AC28-A9BDC2E463CE}" type="slidenum">
              <a:rPr lang="lv-LV" smtClean="0"/>
              <a:t>‹#›</a:t>
            </a:fld>
            <a:endParaRPr lang="lv-LV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5397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813" y="1756130"/>
            <a:ext cx="8562580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3806195"/>
            <a:ext cx="854999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FEF71-2352-4A1C-972D-61BE11FFCC03}" type="datetimeFigureOut">
              <a:rPr lang="lv-LV" smtClean="0"/>
              <a:t>09.09.2018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EE012-AA99-462E-AC28-A9BDC2E463CE}" type="slidenum">
              <a:rPr lang="lv-LV" smtClean="0"/>
              <a:t>‹#›</a:t>
            </a:fld>
            <a:endParaRPr lang="lv-LV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284510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2784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889"/>
            <a:ext cx="9520157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4695" y="2010878"/>
            <a:ext cx="4608576" cy="34381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4793" y="2017343"/>
            <a:ext cx="4604130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FEF71-2352-4A1C-972D-61BE11FFCC03}" type="datetimeFigureOut">
              <a:rPr lang="lv-LV" smtClean="0"/>
              <a:t>09.09.2018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EE012-AA99-462E-AC28-A9BDC2E463CE}" type="slidenum">
              <a:rPr lang="lv-LV" smtClean="0"/>
              <a:t>‹#›</a:t>
            </a:fld>
            <a:endParaRPr lang="lv-LV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0765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163"/>
            <a:ext cx="9520157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2019549"/>
            <a:ext cx="460857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4695" y="2824269"/>
            <a:ext cx="4608576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4791" y="2023003"/>
            <a:ext cx="4608576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4792" y="2821491"/>
            <a:ext cx="4608576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FEF71-2352-4A1C-972D-61BE11FFCC03}" type="datetimeFigureOut">
              <a:rPr lang="lv-LV" smtClean="0"/>
              <a:t>09.09.2018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EE012-AA99-462E-AC28-A9BDC2E463CE}" type="slidenum">
              <a:rPr lang="lv-LV" smtClean="0"/>
              <a:t>‹#›</a:t>
            </a:fld>
            <a:endParaRPr lang="lv-LV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43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FEF71-2352-4A1C-972D-61BE11FFCC03}" type="datetimeFigureOut">
              <a:rPr lang="lv-LV" smtClean="0"/>
              <a:t>09.09.2018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EE012-AA99-462E-AC28-A9BDC2E463CE}" type="slidenum">
              <a:rPr lang="lv-LV" smtClean="0"/>
              <a:t>‹#›</a:t>
            </a:fld>
            <a:endParaRPr lang="lv-LV"/>
          </a:p>
        </p:txBody>
      </p:sp>
      <p:cxnSp>
        <p:nvCxnSpPr>
          <p:cNvPr id="7" name="Straight Connector 6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3425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FEF71-2352-4A1C-972D-61BE11FFCC03}" type="datetimeFigureOut">
              <a:rPr lang="lv-LV" smtClean="0"/>
              <a:t>09.09.2018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EE012-AA99-462E-AC28-A9BDC2E463C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33816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42" y="798973"/>
            <a:ext cx="3183128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205491"/>
            <a:ext cx="3184989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FEF71-2352-4A1C-972D-61BE11FFCC03}" type="datetimeFigureOut">
              <a:rPr lang="lv-LV" smtClean="0"/>
              <a:t>09.09.2018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EE012-AA99-462E-AC28-A9BDC2E463CE}" type="slidenum">
              <a:rPr lang="lv-LV" smtClean="0"/>
              <a:t>‹#›</a:t>
            </a:fld>
            <a:endParaRPr lang="lv-LV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224711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8895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694" y="1129513"/>
            <a:ext cx="5447840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145992"/>
            <a:ext cx="5440037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4695" y="5469856"/>
            <a:ext cx="5440038" cy="320123"/>
          </a:xfrm>
        </p:spPr>
        <p:txBody>
          <a:bodyPr/>
          <a:lstStyle>
            <a:lvl1pPr algn="l">
              <a:defRPr/>
            </a:lvl1pPr>
          </a:lstStyle>
          <a:p>
            <a:fld id="{D48FEF71-2352-4A1C-972D-61BE11FFCC03}" type="datetimeFigureOut">
              <a:rPr lang="lv-LV" smtClean="0"/>
              <a:t>09.09.2018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34910" y="318640"/>
            <a:ext cx="5453475" cy="320931"/>
          </a:xfrm>
        </p:spPr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EE012-AA99-462E-AC28-A9BDC2E463CE}" type="slidenum">
              <a:rPr lang="lv-LV" smtClean="0"/>
              <a:t>‹#›</a:t>
            </a:fld>
            <a:endParaRPr lang="lv-LV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71687" y="798973"/>
            <a:ext cx="0" cy="2161124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5443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848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6" y="2015732"/>
            <a:ext cx="9520158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FEF71-2352-4A1C-972D-61BE11FFCC03}" type="datetimeFigureOut">
              <a:rPr lang="lv-LV" smtClean="0"/>
              <a:t>09.09.2018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4695" y="329307"/>
            <a:ext cx="5855719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AF6EE012-AA99-462E-AC28-A9BDC2E463CE}" type="slidenum">
              <a:rPr lang="lv-LV" smtClean="0"/>
              <a:t>‹#›</a:t>
            </a:fld>
            <a:endParaRPr lang="lv-LV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910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008D0-C0B0-430D-BA87-AC1718177E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lv-LV" dirty="0"/>
              <a:t>Ogres sākumskolas</a:t>
            </a:r>
            <a:br>
              <a:rPr lang="lv-LV" dirty="0"/>
            </a:br>
            <a:r>
              <a:rPr lang="lv-LV" sz="4400" dirty="0"/>
              <a:t>sporta diena</a:t>
            </a:r>
            <a:endParaRPr lang="lv-LV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F0403F-2534-4E79-B472-59DAC32AB2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33800" y="3784600"/>
            <a:ext cx="7264400" cy="1193800"/>
          </a:xfrm>
        </p:spPr>
        <p:txBody>
          <a:bodyPr>
            <a:normAutofit/>
          </a:bodyPr>
          <a:lstStyle/>
          <a:p>
            <a:r>
              <a:rPr lang="lv-LV" sz="4000" dirty="0"/>
              <a:t>5.A klase</a:t>
            </a:r>
          </a:p>
        </p:txBody>
      </p:sp>
    </p:spTree>
    <p:extLst>
      <p:ext uri="{BB962C8B-B14F-4D97-AF65-F5344CB8AC3E}">
        <p14:creationId xmlns:p14="http://schemas.microsoft.com/office/powerpoint/2010/main" val="1998557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walking down a dirt road&#10;&#10;Description generated with very high confidence">
            <a:extLst>
              <a:ext uri="{FF2B5EF4-FFF2-40B4-BE49-F238E27FC236}">
                <a16:creationId xmlns:a16="http://schemas.microsoft.com/office/drawing/2014/main" id="{42A3C1F4-1ACC-4896-A921-487F063EF62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8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ap&#10;&#10;Description generated with very high confidence">
            <a:extLst>
              <a:ext uri="{FF2B5EF4-FFF2-40B4-BE49-F238E27FC236}">
                <a16:creationId xmlns:a16="http://schemas.microsoft.com/office/drawing/2014/main" id="{F1E5FD05-75BC-413B-B5D7-F87080E871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6784" y="-1290173"/>
            <a:ext cx="6858432" cy="943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22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6738F172-08B9-4BA5-B753-7D93472C0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900681B-C4FD-40B3-B5BC-C33231614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EAACD67-2FB5-4530-9B74-8D946F1CE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group of people in a forest&#10;&#10;Description generated with very high confidence">
            <a:extLst>
              <a:ext uri="{FF2B5EF4-FFF2-40B4-BE49-F238E27FC236}">
                <a16:creationId xmlns:a16="http://schemas.microsoft.com/office/drawing/2014/main" id="{C6177437-7262-452B-945E-21A37ECD30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046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that are standing in the grass&#10;&#10;Description generated with very high confidence">
            <a:extLst>
              <a:ext uri="{FF2B5EF4-FFF2-40B4-BE49-F238E27FC236}">
                <a16:creationId xmlns:a16="http://schemas.microsoft.com/office/drawing/2014/main" id="{5C4D2A3D-5FDA-4E12-A4D7-DC176EB851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4204" y="0"/>
            <a:ext cx="80635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457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uple of people that are standing in the grass&#10;&#10;Description generated with high confidence">
            <a:extLst>
              <a:ext uri="{FF2B5EF4-FFF2-40B4-BE49-F238E27FC236}">
                <a16:creationId xmlns:a16="http://schemas.microsoft.com/office/drawing/2014/main" id="{4E0E0F60-ED78-43E4-A135-91D14358FD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956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posing for a picture&#10;&#10;Description generated with very high confidence">
            <a:extLst>
              <a:ext uri="{FF2B5EF4-FFF2-40B4-BE49-F238E27FC236}">
                <a16:creationId xmlns:a16="http://schemas.microsoft.com/office/drawing/2014/main" id="{D9CE27B9-B694-454C-8BEC-217AB10367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250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tanding next to a tree&#10;&#10;Description generated with very high confidence">
            <a:extLst>
              <a:ext uri="{FF2B5EF4-FFF2-40B4-BE49-F238E27FC236}">
                <a16:creationId xmlns:a16="http://schemas.microsoft.com/office/drawing/2014/main" id="{A4E736DC-1E1C-4A31-A2F9-EFDF868613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740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posing for the camera&#10;&#10;Description generated with very high confidence">
            <a:extLst>
              <a:ext uri="{FF2B5EF4-FFF2-40B4-BE49-F238E27FC236}">
                <a16:creationId xmlns:a16="http://schemas.microsoft.com/office/drawing/2014/main" id="{A106255A-A02C-4AA6-A155-465CCA6A114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89376" y="0"/>
            <a:ext cx="80132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582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tanding next to a forest&#10;&#10;Description generated with very high confidence">
            <a:extLst>
              <a:ext uri="{FF2B5EF4-FFF2-40B4-BE49-F238E27FC236}">
                <a16:creationId xmlns:a16="http://schemas.microsoft.com/office/drawing/2014/main" id="{B3D55E50-4C94-4E9F-AF42-F39E62BDA69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607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itting on a suitcase&#10;&#10;Description generated with high confidence">
            <a:extLst>
              <a:ext uri="{FF2B5EF4-FFF2-40B4-BE49-F238E27FC236}">
                <a16:creationId xmlns:a16="http://schemas.microsoft.com/office/drawing/2014/main" id="{4AED873B-E19E-4E7E-B422-F76CE88B9A1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334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EDEBE7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Gallery">
      <a:majorFont>
        <a:latin typeface="Palatino Linotype" panose="020405020505050303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AC464412-510E-4F2B-8947-A0DDBD02899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6</TotalTime>
  <Words>6</Words>
  <Application>Microsoft Office PowerPoint</Application>
  <PresentationFormat>Widescreen</PresentationFormat>
  <Paragraphs>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Palatino Linotype</vt:lpstr>
      <vt:lpstr>Gallery</vt:lpstr>
      <vt:lpstr>Ogres sākumskolas sporta diena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Ogres sākumskolas sporta diena</dc:title>
  <dc:creator>Kalvis Kalniņš</dc:creator>
  <cp:lastModifiedBy>Kalvis Kalniņš</cp:lastModifiedBy>
  <cp:revision>3</cp:revision>
  <dcterms:created xsi:type="dcterms:W3CDTF">2018-09-09T12:53:10Z</dcterms:created>
  <dcterms:modified xsi:type="dcterms:W3CDTF">2018-09-09T13:08:46Z</dcterms:modified>
</cp:coreProperties>
</file>