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302" r:id="rId3"/>
    <p:sldId id="285" r:id="rId4"/>
    <p:sldId id="260" r:id="rId5"/>
    <p:sldId id="271" r:id="rId6"/>
    <p:sldId id="262" r:id="rId7"/>
    <p:sldId id="289" r:id="rId8"/>
    <p:sldId id="294" r:id="rId9"/>
    <p:sldId id="298" r:id="rId10"/>
    <p:sldId id="303" r:id="rId11"/>
    <p:sldId id="259" r:id="rId12"/>
    <p:sldId id="296" r:id="rId13"/>
    <p:sldId id="301" r:id="rId14"/>
    <p:sldId id="297" r:id="rId15"/>
    <p:sldId id="263" r:id="rId16"/>
    <p:sldId id="282" r:id="rId17"/>
    <p:sldId id="286" r:id="rId18"/>
    <p:sldId id="264" r:id="rId19"/>
    <p:sldId id="287" r:id="rId20"/>
    <p:sldId id="288" r:id="rId21"/>
    <p:sldId id="299" r:id="rId22"/>
    <p:sldId id="281" r:id="rId23"/>
    <p:sldId id="266" r:id="rId24"/>
    <p:sldId id="278" r:id="rId25"/>
    <p:sldId id="291" r:id="rId26"/>
    <p:sldId id="290" r:id="rId27"/>
    <p:sldId id="295" r:id="rId28"/>
    <p:sldId id="292" r:id="rId29"/>
    <p:sldId id="293" r:id="rId30"/>
    <p:sldId id="300" r:id="rId3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F354C-1BAA-49E1-9218-5DFED09D35EA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D9062-AF39-4E76-82C6-6936BAB16D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9063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306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99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750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476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712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937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354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599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38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42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235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F052-FFCE-4A7A-A708-D7332A08ADAF}" type="datetimeFigureOut">
              <a:rPr lang="lv-LV" smtClean="0"/>
              <a:t>2018.05.21.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3512-33A1-4880-9449-03396C42B9A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068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376264"/>
          </a:xfrm>
        </p:spPr>
        <p:txBody>
          <a:bodyPr>
            <a:noAutofit/>
          </a:bodyPr>
          <a:lstStyle/>
          <a:p>
            <a:r>
              <a:rPr lang="lv-LV" sz="4800" b="1" dirty="0" smtClean="0"/>
              <a:t>Skolēnu sasniegumi mācību priekšmetu olimpiādēs un konkursos</a:t>
            </a:r>
            <a:endParaRPr lang="lv-LV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dirty="0" smtClean="0">
                <a:solidFill>
                  <a:srgbClr val="7030A0"/>
                </a:solidFill>
              </a:rPr>
              <a:t>2017./2018.m.g.</a:t>
            </a:r>
            <a:endParaRPr lang="lv-LV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9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Latvijas 45. atklātā matemātikas olimpiāde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Amanda Saulīte – 3. vieta</a:t>
            </a:r>
          </a:p>
          <a:p>
            <a:endParaRPr lang="lv-LV" dirty="0"/>
          </a:p>
          <a:p>
            <a:endParaRPr lang="lv-LV" dirty="0" smtClean="0"/>
          </a:p>
          <a:p>
            <a:pPr marL="0" indent="0" algn="r">
              <a:buNone/>
            </a:pPr>
            <a:r>
              <a:rPr lang="lv-LV" b="1" dirty="0" smtClean="0"/>
              <a:t>Sk. Sandra Kalniņa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11807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Zemgales novada 17. matemātikas olimpiāde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v-LV" sz="4500" dirty="0" smtClean="0"/>
              <a:t>Amanda Saulīte – 1. vieta</a:t>
            </a:r>
          </a:p>
          <a:p>
            <a:r>
              <a:rPr lang="lv-LV" sz="4500" dirty="0" smtClean="0"/>
              <a:t>Estere </a:t>
            </a:r>
            <a:r>
              <a:rPr lang="lv-LV" sz="4500" dirty="0" err="1" smtClean="0"/>
              <a:t>Zazerska</a:t>
            </a:r>
            <a:r>
              <a:rPr lang="lv-LV" sz="4500" dirty="0" smtClean="0"/>
              <a:t> – 2. vieta</a:t>
            </a:r>
          </a:p>
          <a:p>
            <a:r>
              <a:rPr lang="lv-LV" sz="4500" dirty="0" smtClean="0"/>
              <a:t>Amanda </a:t>
            </a:r>
            <a:r>
              <a:rPr lang="lv-LV" sz="4500" dirty="0" err="1" smtClean="0"/>
              <a:t>Korde</a:t>
            </a:r>
            <a:r>
              <a:rPr lang="lv-LV" sz="4500" dirty="0" smtClean="0"/>
              <a:t> – 2. vieta</a:t>
            </a:r>
          </a:p>
          <a:p>
            <a:pPr marL="0" indent="0" algn="ctr">
              <a:buNone/>
            </a:pPr>
            <a:r>
              <a:rPr lang="lv-LV" sz="5100" b="1" dirty="0" err="1" smtClean="0"/>
              <a:t>Starpnovadu</a:t>
            </a:r>
            <a:r>
              <a:rPr lang="lv-LV" sz="5100" b="1" dirty="0" smtClean="0"/>
              <a:t> matemātikas olimpiāde</a:t>
            </a:r>
          </a:p>
          <a:p>
            <a:r>
              <a:rPr lang="lv-LV" sz="4500" dirty="0" smtClean="0"/>
              <a:t>Amanda Saulīte – 1. vieta</a:t>
            </a:r>
          </a:p>
          <a:p>
            <a:r>
              <a:rPr lang="lv-LV" sz="4500" dirty="0" smtClean="0"/>
              <a:t>Anete Kalniņa – 1. vieta</a:t>
            </a:r>
          </a:p>
          <a:p>
            <a:r>
              <a:rPr lang="lv-LV" sz="4500" dirty="0" smtClean="0"/>
              <a:t>Estere </a:t>
            </a:r>
            <a:r>
              <a:rPr lang="lv-LV" sz="4500" dirty="0" err="1" smtClean="0"/>
              <a:t>Zazerska</a:t>
            </a:r>
            <a:r>
              <a:rPr lang="lv-LV" sz="4500" dirty="0" smtClean="0"/>
              <a:t> – 2. vieta</a:t>
            </a:r>
          </a:p>
          <a:p>
            <a:r>
              <a:rPr lang="lv-LV" sz="4500" dirty="0" smtClean="0"/>
              <a:t>Linda </a:t>
            </a:r>
            <a:r>
              <a:rPr lang="lv-LV" sz="4500" dirty="0" err="1" smtClean="0"/>
              <a:t>Lūkina</a:t>
            </a:r>
            <a:r>
              <a:rPr lang="lv-LV" sz="4500" dirty="0" smtClean="0"/>
              <a:t> – 2. vieta</a:t>
            </a:r>
          </a:p>
          <a:p>
            <a:pPr marL="0" indent="0" algn="r">
              <a:buNone/>
            </a:pPr>
            <a:r>
              <a:rPr lang="lv-LV" sz="4000" b="1" dirty="0" smtClean="0"/>
              <a:t>Sk. Sandra Kalniņa,  Lana </a:t>
            </a:r>
            <a:r>
              <a:rPr lang="lv-LV" sz="4000" b="1" dirty="0" err="1" smtClean="0"/>
              <a:t>Ķirse</a:t>
            </a:r>
            <a:r>
              <a:rPr lang="lv-LV" sz="4000" b="1" dirty="0" smtClean="0"/>
              <a:t>, Daila </a:t>
            </a:r>
            <a:r>
              <a:rPr lang="lv-LV" sz="4000" b="1" dirty="0" err="1" smtClean="0"/>
              <a:t>Živuļina</a:t>
            </a:r>
            <a:endParaRPr lang="lv-LV" sz="4000" b="1" dirty="0"/>
          </a:p>
        </p:txBody>
      </p:sp>
    </p:spTree>
    <p:extLst>
      <p:ext uri="{BB962C8B-B14F-4D97-AF65-F5344CB8AC3E}">
        <p14:creationId xmlns:p14="http://schemas.microsoft.com/office/powerpoint/2010/main" val="334135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Starptautiskajā matemātikas konkursā «Ķengurs 2018»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Marta </a:t>
            </a:r>
            <a:r>
              <a:rPr lang="lv-LV" dirty="0" err="1" smtClean="0"/>
              <a:t>Videmane</a:t>
            </a:r>
            <a:r>
              <a:rPr lang="lv-LV" dirty="0" smtClean="0"/>
              <a:t> – 2. vieta Latvijā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 algn="r">
              <a:buNone/>
            </a:pPr>
            <a:r>
              <a:rPr lang="lv-LV" b="1" dirty="0" smtClean="0"/>
              <a:t>Sk. Ilona </a:t>
            </a:r>
            <a:r>
              <a:rPr lang="lv-LV" b="1" dirty="0" err="1" smtClean="0"/>
              <a:t>Arnīte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90231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Starptautiskais 4. klašu matemātikas konkurss «Tik vai Cik…» 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Marta </a:t>
            </a:r>
            <a:r>
              <a:rPr lang="lv-LV" dirty="0" err="1" smtClean="0"/>
              <a:t>Barlo</a:t>
            </a:r>
            <a:r>
              <a:rPr lang="lv-LV" dirty="0" smtClean="0"/>
              <a:t> – 3. vieta</a:t>
            </a:r>
          </a:p>
          <a:p>
            <a:r>
              <a:rPr lang="lv-LV" dirty="0" smtClean="0"/>
              <a:t>Amanda </a:t>
            </a:r>
            <a:r>
              <a:rPr lang="lv-LV" dirty="0" err="1" smtClean="0"/>
              <a:t>Volkopa</a:t>
            </a:r>
            <a:r>
              <a:rPr lang="lv-LV" dirty="0" smtClean="0"/>
              <a:t> – 3. vieta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 algn="r">
              <a:buNone/>
            </a:pPr>
            <a:r>
              <a:rPr lang="lv-LV" b="1" dirty="0" smtClean="0"/>
              <a:t>Sk. Inga </a:t>
            </a:r>
            <a:r>
              <a:rPr lang="lv-LV" b="1" dirty="0" err="1" smtClean="0"/>
              <a:t>Gaidele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40115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MMC matemātikas olimpiādē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Kristers</a:t>
            </a:r>
            <a:r>
              <a:rPr lang="lv-LV" dirty="0" smtClean="0"/>
              <a:t> Liepiņš – 1. vieta – zelta medaļa</a:t>
            </a:r>
          </a:p>
          <a:p>
            <a:r>
              <a:rPr lang="lv-LV" dirty="0" smtClean="0"/>
              <a:t>Amanda </a:t>
            </a:r>
            <a:r>
              <a:rPr lang="lv-LV" dirty="0" err="1" smtClean="0"/>
              <a:t>Volkopa</a:t>
            </a:r>
            <a:r>
              <a:rPr lang="lv-LV" dirty="0" smtClean="0"/>
              <a:t> – 2. vieta – zelta medaļa</a:t>
            </a:r>
          </a:p>
          <a:p>
            <a:r>
              <a:rPr lang="lv-LV" dirty="0" smtClean="0"/>
              <a:t>Estere </a:t>
            </a:r>
            <a:r>
              <a:rPr lang="lv-LV" dirty="0" err="1" smtClean="0"/>
              <a:t>Zazerska</a:t>
            </a:r>
            <a:r>
              <a:rPr lang="lv-LV" dirty="0" smtClean="0"/>
              <a:t> – 9. vieta – sudraba medaļa</a:t>
            </a:r>
          </a:p>
          <a:p>
            <a:endParaRPr lang="lv-LV" dirty="0"/>
          </a:p>
          <a:p>
            <a:endParaRPr lang="lv-LV" dirty="0" smtClean="0"/>
          </a:p>
          <a:p>
            <a:pPr marL="0" indent="0" algn="r">
              <a:buNone/>
            </a:pPr>
            <a:r>
              <a:rPr lang="lv-LV" b="1" dirty="0" smtClean="0"/>
              <a:t>Sk. Sandra Kalniņa, Inga </a:t>
            </a:r>
            <a:r>
              <a:rPr lang="lv-LV" b="1" dirty="0" err="1" smtClean="0"/>
              <a:t>Gaidele</a:t>
            </a:r>
            <a:r>
              <a:rPr lang="lv-LV" b="1" dirty="0" smtClean="0"/>
              <a:t>, Lana </a:t>
            </a:r>
            <a:r>
              <a:rPr lang="lv-LV" b="1" dirty="0" err="1"/>
              <a:t>Ķ</a:t>
            </a:r>
            <a:r>
              <a:rPr lang="lv-LV" b="1" dirty="0" err="1" smtClean="0"/>
              <a:t>irse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221225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Ogres novada </a:t>
            </a:r>
            <a:br>
              <a:rPr lang="lv-LV" b="1" dirty="0" smtClean="0"/>
            </a:br>
            <a:r>
              <a:rPr lang="lv-LV" b="1" dirty="0" smtClean="0"/>
              <a:t>4. klašu matemātikas olimpiāde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Amanda </a:t>
            </a:r>
            <a:r>
              <a:rPr lang="lv-LV" dirty="0" err="1" smtClean="0"/>
              <a:t>Volkopa</a:t>
            </a:r>
            <a:r>
              <a:rPr lang="lv-LV" dirty="0" smtClean="0"/>
              <a:t> – 1. vieta</a:t>
            </a:r>
          </a:p>
          <a:p>
            <a:r>
              <a:rPr lang="lv-LV" dirty="0" smtClean="0"/>
              <a:t>Markuss </a:t>
            </a:r>
            <a:r>
              <a:rPr lang="lv-LV" dirty="0" err="1" smtClean="0"/>
              <a:t>Grevals</a:t>
            </a:r>
            <a:r>
              <a:rPr lang="lv-LV" dirty="0" smtClean="0"/>
              <a:t> – 3. vieta</a:t>
            </a:r>
          </a:p>
          <a:p>
            <a:pPr marL="0" indent="0" algn="r">
              <a:buNone/>
            </a:pPr>
            <a:endParaRPr lang="lv-LV" b="1" dirty="0" smtClean="0"/>
          </a:p>
          <a:p>
            <a:pPr marL="0" indent="0" algn="r">
              <a:buNone/>
            </a:pPr>
            <a:r>
              <a:rPr lang="lv-LV" b="1" dirty="0" smtClean="0"/>
              <a:t>Sk. Inga </a:t>
            </a:r>
            <a:r>
              <a:rPr lang="lv-LV" b="1" dirty="0" err="1" smtClean="0"/>
              <a:t>Gaidele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485830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Ogres novada konkurss </a:t>
            </a:r>
            <a:br>
              <a:rPr lang="lv-LV" b="1" dirty="0" smtClean="0"/>
            </a:br>
            <a:r>
              <a:rPr lang="lv-LV" b="1" dirty="0" smtClean="0"/>
              <a:t>«IKT un tehnoloģijas»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Kārlis </a:t>
            </a:r>
            <a:r>
              <a:rPr lang="lv-LV" dirty="0" err="1" smtClean="0"/>
              <a:t>Upmalis</a:t>
            </a:r>
            <a:r>
              <a:rPr lang="lv-LV" dirty="0" smtClean="0"/>
              <a:t> – 1. vieta</a:t>
            </a:r>
          </a:p>
          <a:p>
            <a:r>
              <a:rPr lang="lv-LV" dirty="0" smtClean="0"/>
              <a:t>Kristaps Amatnieks – 1. vieta</a:t>
            </a:r>
          </a:p>
          <a:p>
            <a:r>
              <a:rPr lang="lv-LV" dirty="0" smtClean="0"/>
              <a:t>Kārlis </a:t>
            </a:r>
            <a:r>
              <a:rPr lang="lv-LV" dirty="0" err="1" smtClean="0"/>
              <a:t>Jelevics</a:t>
            </a:r>
            <a:r>
              <a:rPr lang="lv-LV" dirty="0" smtClean="0"/>
              <a:t> – 2. vieta</a:t>
            </a:r>
          </a:p>
          <a:p>
            <a:pPr marL="0" indent="0">
              <a:buNone/>
            </a:pPr>
            <a:endParaRPr lang="lv-LV" dirty="0"/>
          </a:p>
          <a:p>
            <a:pPr marL="0" indent="0" algn="r">
              <a:buNone/>
            </a:pPr>
            <a:r>
              <a:rPr lang="lv-LV" b="1" dirty="0" smtClean="0"/>
              <a:t>Sk. Inga </a:t>
            </a:r>
            <a:r>
              <a:rPr lang="lv-LV" b="1" dirty="0" err="1" smtClean="0"/>
              <a:t>Biukšāne</a:t>
            </a:r>
            <a:r>
              <a:rPr lang="lv-LV" b="1" dirty="0" smtClean="0"/>
              <a:t>, Dace </a:t>
            </a:r>
            <a:r>
              <a:rPr lang="lv-LV" b="1" dirty="0" err="1" smtClean="0"/>
              <a:t>Babāne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11496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Jauno vides pētnieku forums «Skolēni eksperimentē» Rīgā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Pēteris </a:t>
            </a:r>
            <a:r>
              <a:rPr lang="lv-LV" dirty="0" err="1" smtClean="0"/>
              <a:t>Mikasenoks</a:t>
            </a:r>
            <a:r>
              <a:rPr lang="lv-LV" dirty="0" smtClean="0"/>
              <a:t> – 1. vieta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 algn="r">
              <a:buNone/>
            </a:pPr>
            <a:r>
              <a:rPr lang="lv-LV" sz="3600" b="1" dirty="0" smtClean="0"/>
              <a:t>Sk. Sandra </a:t>
            </a:r>
            <a:r>
              <a:rPr lang="lv-LV" sz="3600" b="1" dirty="0" err="1" smtClean="0"/>
              <a:t>Kuriloviča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1377002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Ogres novada konkurss </a:t>
            </a:r>
            <a:br>
              <a:rPr lang="lv-LV" b="1" dirty="0" smtClean="0"/>
            </a:br>
            <a:r>
              <a:rPr lang="lv-LV" b="1" dirty="0" smtClean="0"/>
              <a:t>«Skolēns eksperimentē»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lv-LV" dirty="0" smtClean="0"/>
          </a:p>
          <a:p>
            <a:r>
              <a:rPr lang="lv-LV" dirty="0" smtClean="0"/>
              <a:t>Rolands Krūmiņš – 1. vieta</a:t>
            </a:r>
          </a:p>
          <a:p>
            <a:r>
              <a:rPr lang="lv-LV" dirty="0" smtClean="0"/>
              <a:t>Pēteris </a:t>
            </a:r>
            <a:r>
              <a:rPr lang="lv-LV" dirty="0" err="1" smtClean="0"/>
              <a:t>Mikasenoks</a:t>
            </a:r>
            <a:r>
              <a:rPr lang="lv-LV" dirty="0" smtClean="0"/>
              <a:t> – 1. vieta</a:t>
            </a:r>
          </a:p>
          <a:p>
            <a:r>
              <a:rPr lang="lv-LV" dirty="0" smtClean="0"/>
              <a:t>Karlīna Marta Ķēniņa, </a:t>
            </a:r>
            <a:r>
              <a:rPr lang="lv-LV" dirty="0"/>
              <a:t>Agate </a:t>
            </a:r>
            <a:r>
              <a:rPr lang="lv-LV" dirty="0" err="1"/>
              <a:t>Bičkovska</a:t>
            </a:r>
            <a:r>
              <a:rPr lang="lv-LV" dirty="0"/>
              <a:t> </a:t>
            </a:r>
            <a:r>
              <a:rPr lang="lv-LV" dirty="0" smtClean="0"/>
              <a:t>– 1. vieta</a:t>
            </a:r>
          </a:p>
          <a:p>
            <a:r>
              <a:rPr lang="lv-LV" dirty="0" smtClean="0"/>
              <a:t>Kārlis </a:t>
            </a:r>
            <a:r>
              <a:rPr lang="lv-LV" dirty="0" err="1" smtClean="0"/>
              <a:t>Palsāns</a:t>
            </a:r>
            <a:r>
              <a:rPr lang="lv-LV" dirty="0" smtClean="0"/>
              <a:t>, Artūrs </a:t>
            </a:r>
            <a:r>
              <a:rPr lang="lv-LV" dirty="0" err="1" smtClean="0"/>
              <a:t>Asars</a:t>
            </a:r>
            <a:r>
              <a:rPr lang="lv-LV" dirty="0" smtClean="0"/>
              <a:t> – 2. vieta</a:t>
            </a:r>
          </a:p>
          <a:p>
            <a:r>
              <a:rPr lang="lv-LV" dirty="0" smtClean="0"/>
              <a:t>Mārtiņš Ķēniņš  – 2. vieta</a:t>
            </a:r>
          </a:p>
          <a:p>
            <a:pPr marL="0" indent="0" algn="r">
              <a:buNone/>
            </a:pPr>
            <a:r>
              <a:rPr lang="lv-LV" b="1" dirty="0" smtClean="0"/>
              <a:t>Sk. Sandra </a:t>
            </a:r>
            <a:r>
              <a:rPr lang="lv-LV" b="1" dirty="0" err="1" smtClean="0"/>
              <a:t>Kuriloviča</a:t>
            </a:r>
            <a:r>
              <a:rPr lang="lv-LV" b="1" dirty="0" smtClean="0"/>
              <a:t>, Olga </a:t>
            </a:r>
            <a:r>
              <a:rPr lang="lv-LV" b="1" dirty="0" err="1" smtClean="0"/>
              <a:t>Pudule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03573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Ogres novada vides un izziņu spēļu konkurss «Dzīvo zaļi»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Amanda </a:t>
            </a:r>
            <a:r>
              <a:rPr lang="lv-LV" dirty="0" err="1" smtClean="0"/>
              <a:t>Korde,Elēna</a:t>
            </a:r>
            <a:r>
              <a:rPr lang="lv-LV" dirty="0" smtClean="0"/>
              <a:t> </a:t>
            </a:r>
            <a:r>
              <a:rPr lang="lv-LV" dirty="0" err="1" smtClean="0"/>
              <a:t>Selga,Elīna</a:t>
            </a:r>
            <a:r>
              <a:rPr lang="lv-LV" dirty="0" smtClean="0"/>
              <a:t> </a:t>
            </a:r>
            <a:r>
              <a:rPr lang="lv-LV" dirty="0" err="1" smtClean="0"/>
              <a:t>Eiduka</a:t>
            </a:r>
            <a:r>
              <a:rPr lang="lv-LV" dirty="0" smtClean="0"/>
              <a:t> </a:t>
            </a:r>
          </a:p>
          <a:p>
            <a:pPr marL="0" indent="0">
              <a:buNone/>
            </a:pPr>
            <a:r>
              <a:rPr lang="lv-LV" dirty="0"/>
              <a:t>	</a:t>
            </a:r>
            <a:r>
              <a:rPr lang="lv-LV" dirty="0" smtClean="0"/>
              <a:t>– 1. vieta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 algn="r">
              <a:buNone/>
            </a:pPr>
            <a:r>
              <a:rPr lang="lv-LV" b="1" dirty="0" smtClean="0"/>
              <a:t>Sk. Sandra </a:t>
            </a:r>
            <a:r>
              <a:rPr lang="lv-LV" b="1" dirty="0" err="1" smtClean="0"/>
              <a:t>Kuriloviča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90749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Pieņemšana pie direktores</a:t>
            </a:r>
            <a:endParaRPr lang="lv-LV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7409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Novada ģeogrāfijas olimpiāde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Artūrs </a:t>
            </a:r>
            <a:r>
              <a:rPr lang="lv-LV" dirty="0" err="1" smtClean="0"/>
              <a:t>Jakovļevs</a:t>
            </a:r>
            <a:r>
              <a:rPr lang="lv-LV" dirty="0" smtClean="0"/>
              <a:t>, Roberts </a:t>
            </a:r>
            <a:r>
              <a:rPr lang="lv-LV" dirty="0" err="1" smtClean="0"/>
              <a:t>Daugerts</a:t>
            </a:r>
            <a:r>
              <a:rPr lang="lv-LV" dirty="0" smtClean="0"/>
              <a:t>, </a:t>
            </a:r>
            <a:r>
              <a:rPr lang="lv-LV" dirty="0" err="1" smtClean="0"/>
              <a:t>Elēna</a:t>
            </a:r>
            <a:r>
              <a:rPr lang="lv-LV" dirty="0" smtClean="0"/>
              <a:t> Selga, Baiba Priede – 1. vieta</a:t>
            </a:r>
          </a:p>
          <a:p>
            <a:r>
              <a:rPr lang="lv-LV" dirty="0" smtClean="0"/>
              <a:t>Baiba Priede </a:t>
            </a:r>
            <a:r>
              <a:rPr lang="lv-LV" dirty="0" err="1" smtClean="0"/>
              <a:t>ind</a:t>
            </a:r>
            <a:r>
              <a:rPr lang="lv-LV" dirty="0" smtClean="0"/>
              <a:t>. – 3. vieta</a:t>
            </a:r>
          </a:p>
          <a:p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 algn="r">
              <a:buNone/>
            </a:pPr>
            <a:r>
              <a:rPr lang="lv-LV" b="1" dirty="0" smtClean="0"/>
              <a:t>Sk. Sandra </a:t>
            </a:r>
            <a:r>
              <a:rPr lang="lv-LV" b="1" dirty="0" err="1" smtClean="0"/>
              <a:t>Kuriloviča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96631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042188" cy="5361459"/>
          </a:xfrm>
        </p:spPr>
      </p:pic>
    </p:spTree>
    <p:extLst>
      <p:ext uri="{BB962C8B-B14F-4D97-AF65-F5344CB8AC3E}">
        <p14:creationId xmlns:p14="http://schemas.microsoft.com/office/powerpoint/2010/main" val="281573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Satversmes tiesas izsludinātajā zīmējumu konkursā par godu Satversmes 96. un Latvijas simtgadei</a:t>
            </a:r>
            <a:endParaRPr lang="lv-LV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Marta </a:t>
            </a:r>
            <a:r>
              <a:rPr lang="lv-LV" dirty="0" err="1" smtClean="0"/>
              <a:t>Karolīna</a:t>
            </a:r>
            <a:r>
              <a:rPr lang="lv-LV" dirty="0" smtClean="0"/>
              <a:t> Ziņģīte</a:t>
            </a:r>
          </a:p>
          <a:p>
            <a:r>
              <a:rPr lang="lv-LV" dirty="0" smtClean="0"/>
              <a:t>Elīna </a:t>
            </a:r>
            <a:r>
              <a:rPr lang="lv-LV" dirty="0" err="1" smtClean="0"/>
              <a:t>Vempere</a:t>
            </a:r>
            <a:endParaRPr lang="lv-LV" dirty="0" smtClean="0"/>
          </a:p>
          <a:p>
            <a:r>
              <a:rPr lang="lv-LV" dirty="0" err="1" smtClean="0"/>
              <a:t>Heidija</a:t>
            </a:r>
            <a:r>
              <a:rPr lang="lv-LV" dirty="0" smtClean="0"/>
              <a:t> </a:t>
            </a:r>
            <a:r>
              <a:rPr lang="lv-LV" dirty="0" err="1" smtClean="0"/>
              <a:t>Ūberga</a:t>
            </a:r>
            <a:endParaRPr lang="lv-LV" dirty="0" smtClean="0"/>
          </a:p>
          <a:p>
            <a:r>
              <a:rPr lang="lv-LV" dirty="0" err="1" smtClean="0"/>
              <a:t>Nikija</a:t>
            </a:r>
            <a:r>
              <a:rPr lang="lv-LV" dirty="0" smtClean="0"/>
              <a:t> </a:t>
            </a:r>
            <a:r>
              <a:rPr lang="lv-LV" dirty="0" err="1" smtClean="0"/>
              <a:t>Tēra</a:t>
            </a:r>
            <a:endParaRPr lang="lv-LV" dirty="0" smtClean="0"/>
          </a:p>
          <a:p>
            <a:r>
              <a:rPr lang="lv-LV" dirty="0" smtClean="0"/>
              <a:t>Alise </a:t>
            </a:r>
            <a:r>
              <a:rPr lang="lv-LV" dirty="0" err="1" smtClean="0"/>
              <a:t>Vaskāne</a:t>
            </a:r>
            <a:endParaRPr lang="lv-LV" dirty="0" smtClean="0"/>
          </a:p>
          <a:p>
            <a:pPr marL="0" indent="0" algn="r">
              <a:buNone/>
            </a:pPr>
            <a:r>
              <a:rPr lang="lv-LV" dirty="0" smtClean="0"/>
              <a:t> –  pateicība par piedalīšanos </a:t>
            </a:r>
          </a:p>
          <a:p>
            <a:pPr marL="0" indent="0">
              <a:buNone/>
            </a:pPr>
            <a:endParaRPr lang="lv-LV" dirty="0"/>
          </a:p>
          <a:p>
            <a:pPr marL="0" indent="0" algn="r">
              <a:buNone/>
            </a:pPr>
            <a:r>
              <a:rPr lang="lv-LV" b="1" dirty="0" smtClean="0"/>
              <a:t>Sk. Sandra </a:t>
            </a:r>
            <a:r>
              <a:rPr lang="lv-LV" b="1" dirty="0" err="1" smtClean="0"/>
              <a:t>Latvele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31091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Novada vizuālās mākslas olimpiāde «Portrets»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err="1" smtClean="0"/>
              <a:t>Heidija</a:t>
            </a:r>
            <a:r>
              <a:rPr lang="lv-LV" dirty="0" smtClean="0"/>
              <a:t> </a:t>
            </a:r>
            <a:r>
              <a:rPr lang="lv-LV" dirty="0" err="1" smtClean="0"/>
              <a:t>Ūberga</a:t>
            </a:r>
            <a:r>
              <a:rPr lang="lv-LV" dirty="0" smtClean="0"/>
              <a:t> – 1. vieta</a:t>
            </a:r>
          </a:p>
          <a:p>
            <a:r>
              <a:rPr lang="lv-LV" dirty="0" err="1" smtClean="0"/>
              <a:t>Nikija</a:t>
            </a:r>
            <a:r>
              <a:rPr lang="lv-LV" dirty="0" smtClean="0"/>
              <a:t> </a:t>
            </a:r>
            <a:r>
              <a:rPr lang="lv-LV" dirty="0" err="1" smtClean="0"/>
              <a:t>Tēra</a:t>
            </a:r>
            <a:r>
              <a:rPr lang="lv-LV" dirty="0" smtClean="0"/>
              <a:t> – 1. vieta</a:t>
            </a:r>
          </a:p>
          <a:p>
            <a:r>
              <a:rPr lang="lv-LV" dirty="0" smtClean="0"/>
              <a:t>Agate </a:t>
            </a:r>
            <a:r>
              <a:rPr lang="lv-LV" dirty="0" err="1" smtClean="0"/>
              <a:t>Bičkovska</a:t>
            </a:r>
            <a:r>
              <a:rPr lang="lv-LV" dirty="0" smtClean="0"/>
              <a:t> – 2. vieta</a:t>
            </a:r>
          </a:p>
          <a:p>
            <a:pPr marL="0" indent="0">
              <a:buNone/>
            </a:pPr>
            <a:endParaRPr lang="lv-LV" dirty="0" smtClean="0"/>
          </a:p>
          <a:p>
            <a:pPr marL="0" indent="0" algn="r">
              <a:buNone/>
            </a:pPr>
            <a:endParaRPr lang="lv-LV" sz="3600" b="1" dirty="0" smtClean="0"/>
          </a:p>
          <a:p>
            <a:pPr marL="0" indent="0" algn="r">
              <a:buNone/>
            </a:pPr>
            <a:r>
              <a:rPr lang="lv-LV" b="1" dirty="0" err="1" smtClean="0"/>
              <a:t>Sk</a:t>
            </a:r>
            <a:r>
              <a:rPr lang="lv-LV" b="1" dirty="0" smtClean="0"/>
              <a:t>. Sandra </a:t>
            </a:r>
            <a:r>
              <a:rPr lang="lv-LV" b="1" dirty="0" err="1" smtClean="0"/>
              <a:t>Latvele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339350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Novada koka un metāla tehnoloģiju olimpiāde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err="1" smtClean="0"/>
              <a:t>Andrians</a:t>
            </a:r>
            <a:r>
              <a:rPr lang="lv-LV" dirty="0" smtClean="0"/>
              <a:t> </a:t>
            </a:r>
            <a:r>
              <a:rPr lang="lv-LV" dirty="0" err="1" smtClean="0"/>
              <a:t>Averjanovs</a:t>
            </a:r>
            <a:r>
              <a:rPr lang="lv-LV" dirty="0" smtClean="0"/>
              <a:t> – 2. vieta</a:t>
            </a:r>
          </a:p>
          <a:p>
            <a:r>
              <a:rPr lang="lv-LV" dirty="0" smtClean="0"/>
              <a:t>Kokapstrādes pulciņš «Visa Dieva radībiņa saulītē līgojās» - I pakāpes diploms</a:t>
            </a:r>
          </a:p>
          <a:p>
            <a:pPr marL="0" indent="0">
              <a:buNone/>
            </a:pPr>
            <a:endParaRPr lang="lv-LV" dirty="0"/>
          </a:p>
          <a:p>
            <a:pPr marL="0" indent="0" algn="r">
              <a:buNone/>
            </a:pPr>
            <a:r>
              <a:rPr lang="lv-LV" b="1" dirty="0" err="1" smtClean="0"/>
              <a:t>Sk</a:t>
            </a:r>
            <a:r>
              <a:rPr lang="lv-LV" b="1" dirty="0" smtClean="0"/>
              <a:t>. Laila </a:t>
            </a:r>
            <a:r>
              <a:rPr lang="lv-LV" b="1" dirty="0" err="1" smtClean="0"/>
              <a:t>Misuļina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224172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Latvijas skolu čempionāts orientēšanās sportā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Emīls Šulcs – 1. vieta</a:t>
            </a:r>
          </a:p>
          <a:p>
            <a:r>
              <a:rPr lang="lv-LV" dirty="0" smtClean="0"/>
              <a:t>Bruno </a:t>
            </a:r>
            <a:r>
              <a:rPr lang="lv-LV" dirty="0" err="1" smtClean="0"/>
              <a:t>Šterns</a:t>
            </a:r>
            <a:r>
              <a:rPr lang="lv-LV" dirty="0" smtClean="0"/>
              <a:t> – 3. vieta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8692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Novada skolēnu sporta spēles pavasara kross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Raimonds </a:t>
            </a:r>
            <a:r>
              <a:rPr lang="lv-LV" dirty="0" err="1" smtClean="0"/>
              <a:t>Strods</a:t>
            </a:r>
            <a:r>
              <a:rPr lang="lv-LV" dirty="0" smtClean="0"/>
              <a:t> – 2. vieta</a:t>
            </a:r>
          </a:p>
          <a:p>
            <a:r>
              <a:rPr lang="lv-LV" dirty="0" smtClean="0"/>
              <a:t>Roberts </a:t>
            </a:r>
            <a:r>
              <a:rPr lang="lv-LV" dirty="0" err="1" smtClean="0"/>
              <a:t>Bleidels</a:t>
            </a:r>
            <a:r>
              <a:rPr lang="lv-LV" dirty="0" smtClean="0"/>
              <a:t> – 2. vieta</a:t>
            </a:r>
          </a:p>
          <a:p>
            <a:r>
              <a:rPr lang="lv-LV" dirty="0" smtClean="0"/>
              <a:t>Bruno Jēkabsons – 3. vieta</a:t>
            </a:r>
          </a:p>
          <a:p>
            <a:r>
              <a:rPr lang="lv-LV" dirty="0" smtClean="0"/>
              <a:t>Nils </a:t>
            </a:r>
            <a:r>
              <a:rPr lang="lv-LV" dirty="0" err="1" smtClean="0"/>
              <a:t>Meijers</a:t>
            </a:r>
            <a:r>
              <a:rPr lang="lv-LV" dirty="0" smtClean="0"/>
              <a:t> – atzinība</a:t>
            </a:r>
          </a:p>
          <a:p>
            <a:pPr marL="0" indent="0">
              <a:buNone/>
            </a:pPr>
            <a:endParaRPr lang="lv-LV" dirty="0"/>
          </a:p>
          <a:p>
            <a:pPr marL="0" indent="0" algn="r">
              <a:buNone/>
            </a:pPr>
            <a:r>
              <a:rPr lang="lv-LV" b="1" dirty="0" smtClean="0"/>
              <a:t>Sk. Rolands Pauliņš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90003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Novada skolēnu sporta spēles </a:t>
            </a:r>
            <a:r>
              <a:rPr lang="lv-LV" b="1" dirty="0" smtClean="0"/>
              <a:t>vieglatlētika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Viktorija </a:t>
            </a:r>
            <a:r>
              <a:rPr lang="lv-LV" dirty="0" err="1" smtClean="0"/>
              <a:t>Dimza</a:t>
            </a:r>
            <a:r>
              <a:rPr lang="lv-LV" dirty="0" smtClean="0"/>
              <a:t> – 1. vieta 60 m skrējienā</a:t>
            </a:r>
          </a:p>
          <a:p>
            <a:r>
              <a:rPr lang="lv-LV" dirty="0" smtClean="0"/>
              <a:t>Nils </a:t>
            </a:r>
            <a:r>
              <a:rPr lang="lv-LV" dirty="0" err="1" smtClean="0"/>
              <a:t>Meijers</a:t>
            </a:r>
            <a:r>
              <a:rPr lang="lv-LV" dirty="0" smtClean="0"/>
              <a:t> – </a:t>
            </a:r>
            <a:r>
              <a:rPr lang="lv-LV" dirty="0"/>
              <a:t>1</a:t>
            </a:r>
            <a:r>
              <a:rPr lang="lv-LV" dirty="0" smtClean="0"/>
              <a:t>. vieta 60 m skrējienā</a:t>
            </a:r>
          </a:p>
          <a:p>
            <a:pPr marL="0" indent="0">
              <a:buNone/>
            </a:pPr>
            <a:r>
              <a:rPr lang="lv-LV" dirty="0"/>
              <a:t>	</a:t>
            </a:r>
            <a:r>
              <a:rPr lang="lv-LV" dirty="0" smtClean="0"/>
              <a:t>		1. vieta 300 m skrējienā</a:t>
            </a:r>
          </a:p>
          <a:p>
            <a:pPr marL="0" indent="0">
              <a:buNone/>
            </a:pPr>
            <a:endParaRPr lang="lv-LV" dirty="0"/>
          </a:p>
          <a:p>
            <a:pPr marL="0" indent="0" algn="r">
              <a:buNone/>
            </a:pPr>
            <a:r>
              <a:rPr lang="lv-LV" b="1" dirty="0" smtClean="0"/>
              <a:t>Sk. Edvīns </a:t>
            </a:r>
            <a:r>
              <a:rPr lang="lv-LV" b="1" dirty="0" err="1" smtClean="0"/>
              <a:t>Meinerts</a:t>
            </a:r>
            <a:r>
              <a:rPr lang="lv-LV" b="1" dirty="0" smtClean="0"/>
              <a:t>, Rolands Pauliņš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683344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/>
              <a:t>Starpnovadu</a:t>
            </a:r>
            <a:r>
              <a:rPr lang="lv-LV" b="1" dirty="0" smtClean="0"/>
              <a:t> skolēnu sporta spēles</a:t>
            </a:r>
            <a:br>
              <a:rPr lang="lv-LV" b="1" dirty="0" smtClean="0"/>
            </a:br>
            <a:r>
              <a:rPr lang="lv-LV" b="1" dirty="0" smtClean="0"/>
              <a:t>64 lauciņu dambretē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Estere </a:t>
            </a:r>
            <a:r>
              <a:rPr lang="lv-LV" dirty="0" err="1" smtClean="0"/>
              <a:t>Zazerska</a:t>
            </a:r>
            <a:r>
              <a:rPr lang="lv-LV" dirty="0" smtClean="0"/>
              <a:t> – 1. vieta</a:t>
            </a:r>
          </a:p>
          <a:p>
            <a:r>
              <a:rPr lang="lv-LV" dirty="0" smtClean="0"/>
              <a:t>Renāte Kalniņa – 2. vieta</a:t>
            </a:r>
          </a:p>
          <a:p>
            <a:r>
              <a:rPr lang="lv-LV" dirty="0" smtClean="0"/>
              <a:t>Toms Grīnbergs – 3. vieta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 algn="r">
              <a:buNone/>
            </a:pPr>
            <a:r>
              <a:rPr lang="lv-LV" b="1" dirty="0" smtClean="0"/>
              <a:t>Sk. Dzintars </a:t>
            </a:r>
            <a:r>
              <a:rPr lang="lv-LV" b="1" dirty="0" err="1" smtClean="0"/>
              <a:t>Kaņeps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693136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err="1" smtClean="0"/>
              <a:t>Starpnovadu</a:t>
            </a:r>
            <a:r>
              <a:rPr lang="lv-LV" b="1" dirty="0" smtClean="0"/>
              <a:t> konkurss «Asini prātu»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Raivo </a:t>
            </a:r>
            <a:r>
              <a:rPr lang="lv-LV" dirty="0" err="1" smtClean="0"/>
              <a:t>Karlsons</a:t>
            </a:r>
            <a:r>
              <a:rPr lang="lv-LV" dirty="0" smtClean="0"/>
              <a:t> – 1. vieta</a:t>
            </a:r>
          </a:p>
          <a:p>
            <a:r>
              <a:rPr lang="lv-LV" dirty="0" smtClean="0"/>
              <a:t>Līva </a:t>
            </a:r>
            <a:r>
              <a:rPr lang="lv-LV" dirty="0" err="1" smtClean="0"/>
              <a:t>Bruņeniece</a:t>
            </a:r>
            <a:r>
              <a:rPr lang="lv-LV" dirty="0" smtClean="0"/>
              <a:t> – 2. vieta</a:t>
            </a:r>
          </a:p>
          <a:p>
            <a:r>
              <a:rPr lang="lv-LV" dirty="0" smtClean="0"/>
              <a:t>Gustavs Vilcāns – 3. vieta</a:t>
            </a:r>
          </a:p>
          <a:p>
            <a:r>
              <a:rPr lang="lv-LV" dirty="0" smtClean="0"/>
              <a:t>Madara Pētersone – 3. vieta</a:t>
            </a:r>
          </a:p>
          <a:p>
            <a:r>
              <a:rPr lang="lv-LV" dirty="0" err="1" smtClean="0"/>
              <a:t>Riāna</a:t>
            </a:r>
            <a:r>
              <a:rPr lang="lv-LV" dirty="0" smtClean="0"/>
              <a:t> </a:t>
            </a:r>
            <a:r>
              <a:rPr lang="lv-LV" dirty="0" err="1" smtClean="0"/>
              <a:t>Gailiša</a:t>
            </a:r>
            <a:r>
              <a:rPr lang="lv-LV" dirty="0" smtClean="0"/>
              <a:t> – atzinība</a:t>
            </a:r>
          </a:p>
          <a:p>
            <a:pPr marL="0" indent="0">
              <a:buNone/>
            </a:pPr>
            <a:endParaRPr lang="lv-LV" dirty="0"/>
          </a:p>
          <a:p>
            <a:pPr marL="0" indent="0" algn="r">
              <a:buNone/>
            </a:pPr>
            <a:r>
              <a:rPr lang="lv-LV" b="1" dirty="0" smtClean="0"/>
              <a:t>Sk. Dzintars </a:t>
            </a:r>
            <a:r>
              <a:rPr lang="lv-LV" b="1" dirty="0" err="1" smtClean="0"/>
              <a:t>Kaņeps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54022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Konkurss labākais mācībās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Raivo </a:t>
            </a:r>
            <a:r>
              <a:rPr lang="lv-LV" sz="3600" dirty="0" err="1" smtClean="0"/>
              <a:t>Karlsons</a:t>
            </a:r>
            <a:r>
              <a:rPr lang="lv-LV" sz="3600" dirty="0" smtClean="0"/>
              <a:t> – 1. klašu grupā</a:t>
            </a:r>
          </a:p>
          <a:p>
            <a:r>
              <a:rPr lang="lv-LV" sz="3600" dirty="0" smtClean="0"/>
              <a:t>Līva </a:t>
            </a:r>
            <a:r>
              <a:rPr lang="lv-LV" sz="3600" dirty="0" err="1" smtClean="0"/>
              <a:t>Bruņeniece</a:t>
            </a:r>
            <a:r>
              <a:rPr lang="lv-LV" sz="3600" dirty="0" smtClean="0"/>
              <a:t> – 2. klašu grupā</a:t>
            </a:r>
          </a:p>
          <a:p>
            <a:r>
              <a:rPr lang="lv-LV" sz="3600" dirty="0" smtClean="0"/>
              <a:t>Marta </a:t>
            </a:r>
            <a:r>
              <a:rPr lang="lv-LV" sz="3600" dirty="0" err="1" smtClean="0"/>
              <a:t>Videmane</a:t>
            </a:r>
            <a:r>
              <a:rPr lang="lv-LV" sz="3600" dirty="0" smtClean="0"/>
              <a:t> – 3. klašu grupā</a:t>
            </a:r>
          </a:p>
          <a:p>
            <a:r>
              <a:rPr lang="lv-LV" sz="3600" dirty="0" smtClean="0"/>
              <a:t>Amanda </a:t>
            </a:r>
            <a:r>
              <a:rPr lang="lv-LV" sz="3600" dirty="0" err="1" smtClean="0"/>
              <a:t>Volkopa</a:t>
            </a:r>
            <a:r>
              <a:rPr lang="lv-LV" sz="3600" dirty="0" smtClean="0"/>
              <a:t> – 4. klašu grupā</a:t>
            </a:r>
          </a:p>
          <a:p>
            <a:r>
              <a:rPr lang="lv-LV" sz="3600" dirty="0" smtClean="0"/>
              <a:t>Viktorija </a:t>
            </a:r>
            <a:r>
              <a:rPr lang="lv-LV" sz="3600" dirty="0" err="1" smtClean="0"/>
              <a:t>Dimza</a:t>
            </a:r>
            <a:r>
              <a:rPr lang="lv-LV" sz="3600" dirty="0" smtClean="0"/>
              <a:t> – 5. klašu grupā </a:t>
            </a:r>
          </a:p>
          <a:p>
            <a:r>
              <a:rPr lang="lv-LV" sz="3600" dirty="0" smtClean="0"/>
              <a:t>Estere </a:t>
            </a:r>
            <a:r>
              <a:rPr lang="lv-LV" sz="3600" dirty="0" err="1" smtClean="0"/>
              <a:t>Zazerska</a:t>
            </a:r>
            <a:r>
              <a:rPr lang="lv-LV" sz="3600" dirty="0" smtClean="0"/>
              <a:t> – 6. klašu grupā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1630346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" y="692150"/>
            <a:ext cx="8151019" cy="5434013"/>
          </a:xfrm>
        </p:spPr>
      </p:pic>
    </p:spTree>
    <p:extLst>
      <p:ext uri="{BB962C8B-B14F-4D97-AF65-F5344CB8AC3E}">
        <p14:creationId xmlns:p14="http://schemas.microsoft.com/office/powerpoint/2010/main" val="346135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Viktorīna «Eiropas Valodu diena </a:t>
            </a:r>
            <a:r>
              <a:rPr lang="lv-LV" b="1" dirty="0"/>
              <a:t>L</a:t>
            </a:r>
            <a:r>
              <a:rPr lang="lv-LV" b="1" dirty="0" smtClean="0"/>
              <a:t>atvijā un pasaulē»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dirty="0" smtClean="0"/>
          </a:p>
          <a:p>
            <a:r>
              <a:rPr lang="lv-LV" dirty="0" smtClean="0"/>
              <a:t>Markuss </a:t>
            </a:r>
            <a:r>
              <a:rPr lang="lv-LV" dirty="0" err="1"/>
              <a:t>G</a:t>
            </a:r>
            <a:r>
              <a:rPr lang="lv-LV" dirty="0" err="1" smtClean="0"/>
              <a:t>revals</a:t>
            </a:r>
            <a:endParaRPr lang="lv-LV" dirty="0" smtClean="0"/>
          </a:p>
          <a:p>
            <a:r>
              <a:rPr lang="lv-LV" dirty="0" smtClean="0"/>
              <a:t>Elvijs </a:t>
            </a:r>
            <a:r>
              <a:rPr lang="lv-LV" dirty="0" err="1" smtClean="0"/>
              <a:t>Ļevčūns</a:t>
            </a:r>
            <a:endParaRPr lang="lv-LV" dirty="0" smtClean="0"/>
          </a:p>
          <a:p>
            <a:pPr marL="0" indent="0">
              <a:buNone/>
            </a:pPr>
            <a:endParaRPr lang="lv-LV" b="1" dirty="0" smtClean="0"/>
          </a:p>
          <a:p>
            <a:pPr marL="0" indent="0" algn="r">
              <a:buNone/>
            </a:pPr>
            <a:r>
              <a:rPr lang="lv-LV" dirty="0" smtClean="0"/>
              <a:t>- pateicība </a:t>
            </a:r>
            <a:r>
              <a:rPr lang="lv-LV" dirty="0"/>
              <a:t>par piedalīšanos</a:t>
            </a:r>
            <a:endParaRPr lang="lv-LV" b="1" dirty="0" smtClean="0"/>
          </a:p>
          <a:p>
            <a:pPr marL="0" indent="0">
              <a:buNone/>
            </a:pPr>
            <a:endParaRPr lang="lv-LV" b="1" dirty="0" smtClean="0"/>
          </a:p>
          <a:p>
            <a:pPr marL="0" indent="0" algn="r">
              <a:buNone/>
            </a:pPr>
            <a:r>
              <a:rPr lang="lv-LV" b="1" dirty="0" smtClean="0"/>
              <a:t>Sk. Jolanta </a:t>
            </a:r>
            <a:r>
              <a:rPr lang="lv-LV" b="1" dirty="0" err="1"/>
              <a:t>B</a:t>
            </a:r>
            <a:r>
              <a:rPr lang="lv-LV" b="1" dirty="0" err="1" smtClean="0"/>
              <a:t>ardovska</a:t>
            </a:r>
            <a:r>
              <a:rPr lang="lv-LV" b="1" dirty="0" smtClean="0"/>
              <a:t>, Regīna </a:t>
            </a:r>
            <a:r>
              <a:rPr lang="lv-LV" b="1" dirty="0" err="1" smtClean="0"/>
              <a:t>Hanzena</a:t>
            </a:r>
            <a:endParaRPr lang="lv-LV" b="1" dirty="0" smtClean="0"/>
          </a:p>
          <a:p>
            <a:pPr marL="0" indent="0" algn="r">
              <a:buNone/>
            </a:pPr>
            <a:endParaRPr lang="lv-LV" b="1" dirty="0"/>
          </a:p>
          <a:p>
            <a:pPr marL="0" indent="0">
              <a:buNone/>
            </a:pP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71541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Novadpētniecisko darbu konkurss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dirty="0" smtClean="0"/>
          </a:p>
          <a:p>
            <a:r>
              <a:rPr lang="lv-LV" dirty="0" smtClean="0"/>
              <a:t>Ieva </a:t>
            </a:r>
            <a:r>
              <a:rPr lang="lv-LV" dirty="0" err="1" smtClean="0"/>
              <a:t>Miezere</a:t>
            </a:r>
            <a:r>
              <a:rPr lang="lv-LV" dirty="0" smtClean="0"/>
              <a:t> – 1. vieta</a:t>
            </a:r>
          </a:p>
          <a:p>
            <a:pPr marL="0" indent="0" algn="r">
              <a:buNone/>
            </a:pPr>
            <a:endParaRPr lang="lv-LV" b="1" dirty="0" smtClean="0"/>
          </a:p>
          <a:p>
            <a:pPr marL="0" indent="0" algn="r">
              <a:buNone/>
            </a:pPr>
            <a:endParaRPr lang="lv-LV" b="1" dirty="0" smtClean="0"/>
          </a:p>
          <a:p>
            <a:pPr marL="0" indent="0" algn="r">
              <a:buNone/>
            </a:pPr>
            <a:r>
              <a:rPr lang="lv-LV" b="1" dirty="0" smtClean="0"/>
              <a:t>Sk. Valda Bērziņa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41370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Ogres novada</a:t>
            </a:r>
            <a:br>
              <a:rPr lang="lv-LV" b="1" dirty="0" smtClean="0"/>
            </a:br>
            <a:r>
              <a:rPr lang="lv-LV" b="1" dirty="0" smtClean="0"/>
              <a:t>4. </a:t>
            </a:r>
            <a:r>
              <a:rPr lang="lv-LV" b="1" dirty="0"/>
              <a:t>k</a:t>
            </a:r>
            <a:r>
              <a:rPr lang="lv-LV" b="1" dirty="0" smtClean="0"/>
              <a:t>lašu latviešu valodas olimpiāde 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Marta </a:t>
            </a:r>
            <a:r>
              <a:rPr lang="lv-LV" dirty="0" err="1" smtClean="0"/>
              <a:t>Barlo</a:t>
            </a:r>
            <a:r>
              <a:rPr lang="lv-LV" dirty="0" smtClean="0"/>
              <a:t> – 1. vieta</a:t>
            </a:r>
          </a:p>
          <a:p>
            <a:r>
              <a:rPr lang="lv-LV" dirty="0" smtClean="0"/>
              <a:t>Paula Estere Āboltiņa – 2. vieta</a:t>
            </a:r>
          </a:p>
          <a:p>
            <a:r>
              <a:rPr lang="lv-LV" dirty="0" smtClean="0"/>
              <a:t>Līga Leja – 3. vieta</a:t>
            </a:r>
          </a:p>
          <a:p>
            <a:pPr marL="0" indent="0" algn="r">
              <a:buNone/>
            </a:pPr>
            <a:endParaRPr lang="lv-LV" b="1" dirty="0" smtClean="0"/>
          </a:p>
          <a:p>
            <a:pPr marL="0" indent="0" algn="r">
              <a:buNone/>
            </a:pPr>
            <a:r>
              <a:rPr lang="lv-LV" b="1" dirty="0" smtClean="0"/>
              <a:t>Sk. Eva </a:t>
            </a:r>
            <a:r>
              <a:rPr lang="lv-LV" b="1" dirty="0" err="1" smtClean="0"/>
              <a:t>Ozere</a:t>
            </a:r>
            <a:r>
              <a:rPr lang="lv-LV" b="1" dirty="0" smtClean="0"/>
              <a:t>, Ieviņa </a:t>
            </a:r>
            <a:r>
              <a:rPr lang="lv-LV" b="1" dirty="0" err="1" smtClean="0"/>
              <a:t>Piļka</a:t>
            </a:r>
            <a:r>
              <a:rPr lang="lv-LV" b="1" dirty="0" smtClean="0"/>
              <a:t>, Jolanta </a:t>
            </a:r>
            <a:r>
              <a:rPr lang="lv-LV" b="1" dirty="0" err="1"/>
              <a:t>B</a:t>
            </a:r>
            <a:r>
              <a:rPr lang="lv-LV" b="1" dirty="0" err="1" smtClean="0"/>
              <a:t>ardovska</a:t>
            </a:r>
            <a:endParaRPr lang="lv-LV" b="1" dirty="0" smtClean="0"/>
          </a:p>
          <a:p>
            <a:pPr marL="0" indent="0">
              <a:buNone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75603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Angļu valodas konkurss </a:t>
            </a:r>
            <a:br>
              <a:rPr lang="lv-LV" b="1" dirty="0" smtClean="0"/>
            </a:br>
            <a:r>
              <a:rPr lang="lv-LV" b="1" dirty="0" smtClean="0"/>
              <a:t>«Jautrais karuselis»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Estere </a:t>
            </a:r>
            <a:r>
              <a:rPr lang="lv-LV" dirty="0" err="1" smtClean="0"/>
              <a:t>Zazerska</a:t>
            </a:r>
            <a:r>
              <a:rPr lang="lv-LV" dirty="0" smtClean="0"/>
              <a:t> – 1. vieta</a:t>
            </a:r>
          </a:p>
          <a:p>
            <a:r>
              <a:rPr lang="lv-LV" dirty="0" smtClean="0"/>
              <a:t>Emīls </a:t>
            </a:r>
            <a:r>
              <a:rPr lang="lv-LV" dirty="0" err="1" smtClean="0"/>
              <a:t>Salcevičs</a:t>
            </a:r>
            <a:r>
              <a:rPr lang="lv-LV" dirty="0" smtClean="0"/>
              <a:t> – 2. vieta</a:t>
            </a:r>
          </a:p>
          <a:p>
            <a:r>
              <a:rPr lang="lv-LV" dirty="0" smtClean="0"/>
              <a:t>Baiba Priede – 3. vieta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 algn="r">
              <a:buNone/>
            </a:pPr>
            <a:r>
              <a:rPr lang="lv-LV" b="1" dirty="0" smtClean="0"/>
              <a:t>Sk. Gunta </a:t>
            </a:r>
            <a:r>
              <a:rPr lang="lv-LV" b="1" dirty="0" err="1" smtClean="0"/>
              <a:t>Jakobsone</a:t>
            </a:r>
            <a:r>
              <a:rPr lang="lv-LV" b="1" dirty="0" smtClean="0"/>
              <a:t>, Raivis Pope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74472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/>
              <a:t>Skolēnu skatuves runas konkursa </a:t>
            </a:r>
            <a:br>
              <a:rPr lang="lv-LV" b="1" dirty="0"/>
            </a:br>
            <a:r>
              <a:rPr lang="lv-LV" b="1" dirty="0"/>
              <a:t>2. kārta Madonā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Lienīte </a:t>
            </a:r>
            <a:r>
              <a:rPr lang="lv-LV" dirty="0" err="1" smtClean="0"/>
              <a:t>Audare</a:t>
            </a:r>
            <a:r>
              <a:rPr lang="lv-LV" dirty="0" smtClean="0"/>
              <a:t> – 2. vieta</a:t>
            </a:r>
          </a:p>
          <a:p>
            <a:endParaRPr lang="lv-LV" dirty="0" smtClean="0"/>
          </a:p>
          <a:p>
            <a:pPr marL="0" indent="0" algn="ctr">
              <a:buNone/>
            </a:pPr>
            <a:r>
              <a:rPr lang="lv-LV" sz="3600" b="1" dirty="0" smtClean="0"/>
              <a:t>Novada skatuves runas konkurss</a:t>
            </a:r>
          </a:p>
          <a:p>
            <a:r>
              <a:rPr lang="lv-LV" dirty="0" smtClean="0"/>
              <a:t>Lienīte </a:t>
            </a:r>
            <a:r>
              <a:rPr lang="lv-LV" dirty="0" err="1" smtClean="0"/>
              <a:t>Audare</a:t>
            </a:r>
            <a:r>
              <a:rPr lang="lv-LV" dirty="0" smtClean="0"/>
              <a:t> – 1. vieta</a:t>
            </a:r>
          </a:p>
          <a:p>
            <a:endParaRPr lang="lv-LV" dirty="0"/>
          </a:p>
          <a:p>
            <a:pPr marL="0" indent="0" algn="r">
              <a:buNone/>
            </a:pPr>
            <a:r>
              <a:rPr lang="lv-LV" b="1" dirty="0" smtClean="0"/>
              <a:t>Sk. Indra </a:t>
            </a:r>
            <a:r>
              <a:rPr lang="lv-LV" b="1" dirty="0" err="1" smtClean="0"/>
              <a:t>Tilaka</a:t>
            </a:r>
            <a:endParaRPr lang="lv-LV" b="1" dirty="0"/>
          </a:p>
          <a:p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4297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6" y="908720"/>
            <a:ext cx="7826164" cy="5217443"/>
          </a:xfrm>
        </p:spPr>
      </p:pic>
    </p:spTree>
    <p:extLst>
      <p:ext uri="{BB962C8B-B14F-4D97-AF65-F5344CB8AC3E}">
        <p14:creationId xmlns:p14="http://schemas.microsoft.com/office/powerpoint/2010/main" val="3578015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672</TotalTime>
  <Words>725</Words>
  <Application>Microsoft Office PowerPoint</Application>
  <PresentationFormat>On-screen Show (4:3)</PresentationFormat>
  <Paragraphs>180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Skolēnu sasniegumi mācību priekšmetu olimpiādēs un konkursos</vt:lpstr>
      <vt:lpstr>Pieņemšana pie direktores</vt:lpstr>
      <vt:lpstr>Konkurss labākais mācībās</vt:lpstr>
      <vt:lpstr>Viktorīna «Eiropas Valodu diena Latvijā un pasaulē»</vt:lpstr>
      <vt:lpstr>Novadpētniecisko darbu konkurss</vt:lpstr>
      <vt:lpstr>Ogres novada 4. klašu latviešu valodas olimpiāde </vt:lpstr>
      <vt:lpstr>Angļu valodas konkurss  «Jautrais karuselis»</vt:lpstr>
      <vt:lpstr>Skolēnu skatuves runas konkursa  2. kārta Madonā</vt:lpstr>
      <vt:lpstr>PowerPoint Presentation</vt:lpstr>
      <vt:lpstr>Latvijas 45. atklātā matemātikas olimpiāde</vt:lpstr>
      <vt:lpstr>Zemgales novada 17. matemātikas olimpiāde</vt:lpstr>
      <vt:lpstr>Starptautiskajā matemātikas konkursā «Ķengurs 2018»</vt:lpstr>
      <vt:lpstr>Starptautiskais 4. klašu matemātikas konkurss «Tik vai Cik…» </vt:lpstr>
      <vt:lpstr>MMC matemātikas olimpiādē</vt:lpstr>
      <vt:lpstr>Ogres novada  4. klašu matemātikas olimpiāde</vt:lpstr>
      <vt:lpstr>Ogres novada konkurss  «IKT un tehnoloģijas»</vt:lpstr>
      <vt:lpstr>Jauno vides pētnieku forums «Skolēni eksperimentē» Rīgā</vt:lpstr>
      <vt:lpstr>Ogres novada konkurss  «Skolēns eksperimentē»</vt:lpstr>
      <vt:lpstr>Ogres novada vides un izziņu spēļu konkurss «Dzīvo zaļi»</vt:lpstr>
      <vt:lpstr>Novada ģeogrāfijas olimpiāde</vt:lpstr>
      <vt:lpstr>PowerPoint Presentation</vt:lpstr>
      <vt:lpstr>Satversmes tiesas izsludinātajā zīmējumu konkursā par godu Satversmes 96. un Latvijas simtgadei</vt:lpstr>
      <vt:lpstr>Novada vizuālās mākslas olimpiāde «Portrets»</vt:lpstr>
      <vt:lpstr>Novada koka un metāla tehnoloģiju olimpiāde</vt:lpstr>
      <vt:lpstr>Latvijas skolu čempionāts orientēšanās sportā</vt:lpstr>
      <vt:lpstr>Novada skolēnu sporta spēles pavasara kross</vt:lpstr>
      <vt:lpstr>Novada skolēnu sporta spēles vieglatlētika</vt:lpstr>
      <vt:lpstr>Starpnovadu skolēnu sporta spēles 64 lauciņu dambretē</vt:lpstr>
      <vt:lpstr>Starpnovadu konkurss «Asini prātu»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Valda Berzina</dc:creator>
  <cp:lastModifiedBy>Valda Berzina</cp:lastModifiedBy>
  <cp:revision>56</cp:revision>
  <cp:lastPrinted>2018-05-16T10:14:00Z</cp:lastPrinted>
  <dcterms:created xsi:type="dcterms:W3CDTF">2015-05-08T04:25:59Z</dcterms:created>
  <dcterms:modified xsi:type="dcterms:W3CDTF">2018-05-21T08:57:22Z</dcterms:modified>
</cp:coreProperties>
</file>